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6"/>
    <p:sldMasterId id="2147483791" r:id="rId7"/>
  </p:sldMasterIdLst>
  <p:notesMasterIdLst>
    <p:notesMasterId r:id="rId12"/>
  </p:notesMasterIdLst>
  <p:sldIdLst>
    <p:sldId id="2147483468" r:id="rId8"/>
    <p:sldId id="318" r:id="rId9"/>
    <p:sldId id="316" r:id="rId10"/>
    <p:sldId id="2147483469" r:id="rId1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71110F-2BD6-1279-64B5-DA5D6BB8DBB5}" name="Yesilyurt Gueler, Emek" initials="YGE" userId="S::emek.yesilyurt@sap.com::b09f0076-b870-4a31-b2fe-caeb7c9edc3d" providerId="AD"/>
  <p188:author id="{B5FD4E10-FDD4-AB49-347C-86404D83E36A}" name="Portillo, Carlos" initials="PC" userId="S::carlos.portillo@sap.com::eb583e05-c6ad-4a16-b194-2c5889e9c665" providerId="AD"/>
  <p188:author id="{7A2FB910-E333-D9E8-A8E8-32C82133E53F}" name="Lehnert, Alexander" initials="AL" userId="S::alexander.lehnert@sap.com::fa4efe98-714c-422c-9a05-5a02bd4681a4" providerId="AD"/>
  <p188:author id="{EC117913-B684-606A-FFF1-41924CBDFA9A}" name="Knietzsch, Tobias" initials="TK" userId="S::tobias.knietzsch@sap.com::7e0db811-98e2-48e5-9c23-1357dfabb5c5" providerId="AD"/>
  <p188:author id="{997D6515-8565-A966-54DA-34E16CB10AE8}" name="Bau, Robin" initials="" userId="S::robin.bau@sap.com::88eb2935-6685-477c-ac37-61cee0c8a1c8" providerId="AD"/>
  <p188:author id="{04873D1C-56BC-742B-D60F-C76D6E8E5661}" name="VEZZOSI, Pierpaolo" initials="PV" userId="S::pierpaolo.vezzosi@sap.com::b4a8e70b-5abf-4c71-a11e-42f386ef2a2b" providerId="AD"/>
  <p188:author id="{C780791D-9F15-C4A8-CBEF-E46D7511FC77}" name="FONTANA, FABIO" initials="FF" userId="S::fabio.fontana@sap.com::512419dd-2614-4c53-ad8d-ea5607e69ef3" providerId="AD"/>
  <p188:author id="{98602C21-B720-10FE-0D2D-48751A0F28BB}" name="Easlea, Matthew" initials="" userId="S::matthew.easlea@sap.com::a43448b1-06c6-417b-8334-22e9c63d49ac" providerId="AD"/>
  <p188:author id="{40409223-6035-5AD5-F6D0-687237104C0C}" name="Petri, Alessandro" initials="" userId="S::alessandro.petri@sap.com::eff99c0d-039f-4107-9a68-8ae2e6a381ce" providerId="AD"/>
  <p188:author id="{69AB3124-0E7D-4706-4BBD-30D25D63A0CC}" name="Alabaster, Zack" initials="" userId="S::zack.alabaster@sap.com::f6fc28fc-1df6-4210-83b8-e4a5cc0030a4" providerId="AD"/>
  <p188:author id="{72895326-5C2C-2C15-EE16-638FED09F0F6}" name="Sandhu, Bharat" initials="BS" userId="S::bharat.sandhu@sap.com::f5b52b63-1f5a-416a-a4ee-d5c052bf20ae" providerId="AD"/>
  <p188:author id="{0C651127-0F9B-350F-D42F-573B3BADC6B4}" name="Horn, Barri" initials="HB" userId="S::barri.horn@sap.com::eda4dbe6-19e7-4bc0-b4e1-2431d8e790af" providerId="AD"/>
  <p188:author id="{BFF2A828-70A1-9B9B-D31C-5B9E988B87AE}" name="Lippincott, Seth" initials="" userId="S::seth.lippincott@sap.com::d9291a24-48e7-4247-a960-e066fd765238" providerId="AD"/>
  <p188:author id="{BA77B629-63E3-5701-38FE-77DF2926379A}" name="Kim, Won Seok" initials="" userId="S::won.seok.kim@sap.com::49e7bd21-ea2c-485a-bb41-2226bf109a57" providerId="AD"/>
  <p188:author id="{211C9A2E-F0F0-A063-3773-40CC4DBC12B9}" name="Kubach, Bosse" initials="BK" userId="S::bosse.kubach@sap.com::cca0b119-b2df-4c59-ac2d-d43c6354c855" providerId="AD"/>
  <p188:author id="{677B7B33-A60B-40DA-798B-EFEDB307C6B4}" name="Kessel, Waldemar" initials="" userId="S::waldemar.kessel@sap.com::ae327ef5-6864-407b-951f-02f5c3a3ea42" providerId="AD"/>
  <p188:author id="{F9543437-A49C-6F7C-1E0D-8E4DFDE1903F}" name="Gopalakrishnan, Ramanathan" initials="" userId="S::ramanathan.gopalakrishnan@sap.com::494935e5-3d5e-4d3b-a62f-550ebe663de8" providerId="AD"/>
  <p188:author id="{1C9C163B-98CD-C8B5-F2DF-7701DDE049E4}" name="Erdtmann, Uwe" initials="" userId="S::uwe.erdtmann@sap.com::d36108fe-1345-4e06-8822-01374fd9c0fb" providerId="AD"/>
  <p188:author id="{8E945843-1796-50DB-9820-469183D5129B}" name="Peshev, Peter" initials="PP" userId="S::peter.peshev@sap.com::7cb2f4f8-f82d-4db6-b65a-fbf5493652be" providerId="AD"/>
  <p188:author id="{60CE8644-6EC9-13D5-EEE9-363C5A08C97E}" name="Chen, Leo" initials="" userId="S::leo.chen04@sap.com::bfad75fd-80d3-4622-a5ef-5382f7c7226b" providerId="AD"/>
  <p188:author id="{7B8B0045-EF04-6E6F-9B70-371F702BC840}" name="Gutermuth-Oellrich, Julian" initials="" userId="S::julian.gutermuth-oellrich@sap.com::baea1e0e-5435-44bd-aaed-93ef5dc98282" providerId="AD"/>
  <p188:author id="{F86CF147-F84A-0A6E-C2A6-40915CC28DF7}" name="Schaeffner, Dagmar" initials="SD" userId="S::dagmar.schaeffner@sap.com::0cc86b44-eabd-4eff-a5b2-15897ca5ee7d" providerId="AD"/>
  <p188:author id="{A1543D54-3DDF-7F59-F7E1-041D0E19DC27}" name="Spies, Patrick" initials="" userId="S::patrick.spies@sap.com::b9c61295-46d0-4085-8bbb-a8c6a44bdaf2" providerId="AD"/>
  <p188:author id="{3B098A54-A6DF-33B9-9BE8-1D37498A2535}" name="Niazi, Aria" initials="NA" userId="S::aria.niazi@sap.com::a53dfdeb-c442-4c3f-bc10-1984c9fb7f95" providerId="AD"/>
  <p188:author id="{E99C5D57-374B-AD76-CA5C-18C365C62A48}" name="Whalen, AJ" initials="" userId="S::aj.whalen@sap.com::45b16e76-63b5-4b60-894f-bd6cccae45c9" providerId="AD"/>
  <p188:author id="{B9872D58-3105-9A3C-0127-13EEF3CDCDA0}" name="Bhardwaj, Madhu" initials="" userId="S::madhu.bhardwaj@sap.com::25705483-b8a4-4bb8-be30-a3a1bd284cce" providerId="AD"/>
  <p188:author id="{37CFCD5A-6226-6F03-0C6C-0D1EA52E2BD8}" name="Morin, Thierry" initials="MT" userId="S::thierry.morin@sap.com::e0a0b055-5ef3-4d1b-bc36-0b3831e4cdd9" providerId="AD"/>
  <p188:author id="{FCCDB85D-37E4-55DC-74FF-F25568436DFC}" name="Yao, Lorraine" initials="" userId="S::l.yao@sap.com::1fd53340-1ce0-485b-aea3-f5b3439426e2" providerId="AD"/>
  <p188:author id="{9F936D66-82E8-EC09-A611-55B18389A94D}" name="Alvarez, Victor" initials="" userId="S::victor.alvarez02@sap.com::b548e73f-2a1c-4b4d-bb36-524d769a0f24" providerId="AD"/>
  <p188:author id="{96039F67-9007-AFBD-E3B7-37CDE2336A6F}" name="KICHOU, Clement" initials="" userId="S::clement.kichou@sap.com::40f04ec3-3b32-47dc-85dd-764288ba260f" providerId="AD"/>
  <p188:author id="{75628F69-BF4D-ACCD-7045-8674B34BFF11}" name="Brozat, Anton" initials="" userId="S::anton.brozat@sap.com::c4f7e901-244b-418f-b617-f495e1fffdc1" providerId="AD"/>
  <p188:author id="{DE4CE969-6238-3BDC-7690-405872DD3907}" name="Zwack, Kathryn" initials="KZ" userId="S::kathryn.zwack@sap.com::25a3bacb-b053-4e89-bd0d-bf9e0af139e3" providerId="AD"/>
  <p188:author id="{9BC96870-7946-A4FD-6429-713EFA0964BF}" name="Hutchings, Quinn" initials="QH" userId="S::quinn.hutchings@sap.com::31fbb77b-2fa6-4f5f-8f0d-211bcf35459f" providerId="AD"/>
  <p188:author id="{3E4BD672-79EE-B4CB-536E-80D2C775CBBD}" name="Sun, Walter" initials="WS" userId="S::walter.sun@sap.com::72da5c1c-8c33-4781-8cd7-b25790812bc4" providerId="AD"/>
  <p188:author id="{4A57C482-1B07-DA01-D65E-C0BC8FB0A882}" name="GLUECK, Michael" initials="GM" userId="S::michael.glueck@sap.com::02ca80fe-f14c-4a98-af7f-90da7de037d2" providerId="AD"/>
  <p188:author id="{F55FEE85-CA74-8FFE-E31F-D26C91640C2E}" name="Sidokhine, Asia" initials="" userId="S::asia.sidokhine@sap.com::5ff04ba7-768b-42be-8667-dec085f7377f" providerId="AD"/>
  <p188:author id="{80418686-ED01-1229-741E-EC0D051D8D37}" name="Tarvainen, Kirsi" initials="TK" userId="S::kirsi.tarvainen@sap.com::4e562a38-b7df-4814-8da2-eea3bf027429" providerId="AD"/>
  <p188:author id="{AF67228E-95CB-83C9-DF98-52E7FC602084}" name="Huber, Christian" initials="HC" userId="S::christian.huber02@sap.com::cdf9380f-f60c-41d4-afbc-b659b04bd58e" providerId="AD"/>
  <p188:author id="{FFC5E08E-2F6C-5DC1-39EF-201EBF0AE2F6}" name="PINARD, Paul" initials="PP" userId="S::paul.pinard@sap.com::d8a10bb4-dab1-4b51-84e8-ee5d57151842" providerId="AD"/>
  <p188:author id="{AF81F08E-5758-0453-7B65-E39098BE1FD9}" name="Latt, Johanna" initials="" userId="S::j.latt@sap.com::b28021d6-a1d4-4ff4-861e-67ee7bdbdd6b" providerId="AD"/>
  <p188:author id="{21255995-4E6A-4D94-29CA-4FA1ABE4FDAB}" name="Dudchock, Davis" initials="" userId="S::davis.dudchock@sap.com::c7191228-6b45-418a-9cef-50b4e804c8a3" providerId="AD"/>
  <p188:author id="{224A0797-A89C-6F58-C9C5-02E31E151A89}" name="Saxena, Saurabh" initials="SS" userId="S::saurabh.saxena@sap.com::91b2f292-16fd-4a8b-9db0-5ea6fceb6983" providerId="AD"/>
  <p188:author id="{3E3F579E-2240-0B26-CEE5-B72C300A142C}" name="Gierling, Karlheinz" initials="GK" userId="S::karlheinz.gierling@sap.com::b7a08be4-77fb-4abe-976e-0e45f2c577a4" providerId="AD"/>
  <p188:author id="{C87E78A3-942F-3E7E-6C9B-5CEFBA7E1F85}" name="Herzig, Philipp" initials="HP" userId="S::philipp.herzig@sap.com::102fbd9f-45eb-4175-a0c2-76904771a353" providerId="AD"/>
  <p188:author id="{68A521A4-CF4D-8D74-7B31-9AB2A2DAADAA}" name="Pallotta, Alex" initials="PA" userId="S::alex.pallotta@sap.com::90dab1a8-15b7-4d2e-a9ae-7076e8770757" providerId="AD"/>
  <p188:author id="{AC4142A7-4961-14CD-CC92-3111556448B9}" name="Lee, KayRee" initials="LK" userId="S::kayree.lee@sap.com::952be1d9-4a3b-41be-8c21-6075d79088c5" providerId="AD"/>
  <p188:author id="{0C184CAD-6521-93C4-3BBC-F14CFFC9545C}" name="Daho, Sarah" initials="SD" userId="S::sarah.daho@sap.com::40d91a9c-fef4-4c1a-bdb2-b0ebe7b21e4b" providerId="AD"/>
  <p188:author id="{74074AAE-8E8E-3388-7301-0AA31D681E58}" name="Welsch, Andreas" initials="WA" userId="S::andreas.welsch@sap.com::3c2fb10d-7ec9-453e-bba6-b1f13f1b2286" providerId="AD"/>
  <p188:author id="{451E69B0-CB55-275E-47D7-9CEFDF7A7EF5}" name="Tozzo, Laura" initials="TL" userId="S::laura.tozzo@sap.com::c63d57c1-885f-4e95-8bb6-9754d325cf27" providerId="AD"/>
  <p188:author id="{2300A3B2-5F45-01DB-4E1D-07731374F580}" name="Vivekanandan, Kishore" initials="" userId="S::kishore.kumar.vivekanandan@sap.com::711ff789-fa89-4cde-89ac-2e5063cd265c" providerId="AD"/>
  <p188:author id="{40D306B4-A0EB-292D-B3F9-6D5B5B3216CC}" name="Bauer, Shanna" initials="BS" userId="S::shanna.bauer@sap.com::314a8d01-786e-46b8-8e16-9cce293d0fe8" providerId="AD"/>
  <p188:author id="{88B6A7B4-5232-2B7D-472A-00AE3FE331CC}" name="Gupta, Satya Prakash" initials="" userId="S::satya.prakash.gupta@sap.com::d9c552c1-ed05-435c-91a4-56f000865351" providerId="AD"/>
  <p188:author id="{94088EB7-352E-6897-DA73-80C7398C2821}" name="von Rotz, Miguel" initials="Mv" userId="S::miguel.von.rotz@sap.com::58a1f6d6-8295-47e7-aeda-09d1100b7c93" providerId="AD"/>
  <p188:author id="{083FF5B8-8332-9188-8315-D8F012262739}" name="Houchen, Dee" initials="" userId="S::dee.houchen@sap.com::54771518-3f54-48ad-9b27-cb972fa2ef3e" providerId="AD"/>
  <p188:author id="{001496BE-5835-B849-B4A8-8B9B0BBBC1E3}" name="Spears, Steven" initials="" userId="S::s.spears@sap.com::e126156e-d51f-496b-9e4e-91f44b22b869" providerId="AD"/>
  <p188:author id="{605AD2BF-2447-D89F-25F8-05976B7907A2}" name="Reichert, Katharina" initials="KR" userId="S::katharina.reichert@sap.com::1004a758-3c1e-474a-8446-b6c21caa1dc1" providerId="AD"/>
  <p188:author id="{452F2CC5-0363-560C-6932-DB532A26AC04}" name="Phil Loewen" initials="PL" userId="Phil Loewen" providerId="None"/>
  <p188:author id="{E7A66AC8-E601-ACF8-F066-274118EBAE74}" name="Paramita, Pragnya" initials="PP" userId="S::pragnya.paramita@sap.com::c6355276-db2b-4669-9efd-f7b36dff38d4" providerId="AD"/>
  <p188:author id="{A33C4DC9-8FD5-6628-8FC5-4F330D85AA8A}" name="Park, Lauren" initials="LP" userId="S::lauren.park@sap.com::76f64a42-ebda-4abf-9768-97454cf8e966" providerId="AD"/>
  <p188:author id="{3A9D84C9-63F7-5832-6066-55F7F3AD1DDD}" name="Thurman, Etosha" initials="TE" userId="S::etosha.thurman@sap.com::45ad39c3-3081-4b7c-a183-40479f5883fd" providerId="AD"/>
  <p188:author id="{7BC4A9C9-4CF0-8993-125F-5BC7BA6A20C3}" name="Wei, Jimmy" initials="" userId="S::jimmy.wei01@sap.com::232a2ee2-1131-4f44-8c43-b5b6bb5466f2" providerId="AD"/>
  <p188:author id="{A0D5AFD6-D4EC-D856-B629-9C76F157E721}" name="Wood, Robert" initials="RW" userId="S::robert.wood@sap.com::0357da34-c5eb-4dca-aad1-4b49bec1d1c1" providerId="AD"/>
  <p188:author id="{5CFF42DD-0C8B-4F10-4EBA-693A5CD1BB21}" name="Calvia, Patrizia" initials="CP" userId="S::patrizia.calvia@sap.com::b7b579f3-b0e4-471a-85d4-42783a812fbf" providerId="AD"/>
  <p188:author id="{B23460E4-6A5C-4782-75FF-2FDFCC807E6D}" name="Befort, Waldemar" initials="BW" userId="S::waldemar.befort@sap.com::e36ab983-f3c7-494b-a606-94e783d98d2d" providerId="AD"/>
  <p188:author id="{FE3286FA-F2E8-C7EA-4101-C1FF984A53F9}" name="Gupta, Vikas" initials="GV" userId="S::vikas.gupta04@sap.com::2e63a662-df40-480a-8e35-6b880163d58f" providerId="AD"/>
  <p188:author id="{165CF2FB-692A-E688-C416-0B0B2A098B83}" name="Harding, Lisa" initials="HL" userId="S::lisa.harding@sap.com::cf7cd378-7af9-4579-a490-126ad885137c" providerId="AD"/>
  <p188:author id="{2D6157FE-B439-0E8D-193C-609F2CFCBE88}" name="Kask, Sean" initials="SK" userId="S::sean.kask@sap.com::7b0ce078-19bb-4e69-81d3-fb049bce205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F5FF"/>
    <a:srgbClr val="EDFBFF"/>
    <a:srgbClr val="D5E2FC"/>
    <a:srgbClr val="00144A"/>
    <a:srgbClr val="F4FEFF"/>
    <a:srgbClr val="E5F1F3"/>
    <a:srgbClr val="D5E0F7"/>
    <a:srgbClr val="50154B"/>
    <a:srgbClr val="CC00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8"/>
    <p:restoredTop sz="89178"/>
  </p:normalViewPr>
  <p:slideViewPr>
    <p:cSldViewPr snapToGrid="0">
      <p:cViewPr varScale="1">
        <p:scale>
          <a:sx n="106" d="100"/>
          <a:sy n="106" d="100"/>
        </p:scale>
        <p:origin x="200" y="2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Master" Target="slideMasters/slideMaster2.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5" Type="http://schemas.openxmlformats.org/officeDocument/2006/relationships/customXml" Target="../customXml/item5.xml"/><Relationship Id="rId15" Type="http://schemas.openxmlformats.org/officeDocument/2006/relationships/theme" Target="theme/theme1.xml"/><Relationship Id="rId10" Type="http://schemas.openxmlformats.org/officeDocument/2006/relationships/slide" Target="slides/slide3.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72 Brand" panose="020B0504030603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72 Brand" panose="020B0504030603020204" pitchFamily="34" charset="0"/>
              </a:defRPr>
            </a:lvl1pPr>
          </a:lstStyle>
          <a:p>
            <a:fld id="{A531E843-60DB-5D42-AE4A-F130F88B2340}" type="datetimeFigureOut">
              <a:rPr lang="en-US" smtClean="0"/>
              <a:pPr/>
              <a:t>11/19/25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72 Brand" panose="020B0504030603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72 Brand" panose="020B0504030603020204" pitchFamily="34" charset="0"/>
              </a:defRPr>
            </a:lvl1pPr>
          </a:lstStyle>
          <a:p>
            <a:fld id="{13EE0D26-57F7-034D-A152-6365A2532C6B}" type="slidenum">
              <a:rPr lang="en-US" smtClean="0"/>
              <a:pPr/>
              <a:t>‹#›</a:t>
            </a:fld>
            <a:endParaRPr lang="en-US"/>
          </a:p>
        </p:txBody>
      </p:sp>
    </p:spTree>
    <p:extLst>
      <p:ext uri="{BB962C8B-B14F-4D97-AF65-F5344CB8AC3E}">
        <p14:creationId xmlns:p14="http://schemas.microsoft.com/office/powerpoint/2010/main" val="1982010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72 Brand" panose="020B0504030603020204" pitchFamily="34" charset="0"/>
        <a:ea typeface="+mn-ea"/>
        <a:cs typeface="+mn-cs"/>
      </a:defRPr>
    </a:lvl1pPr>
    <a:lvl2pPr marL="457200" algn="l" defTabSz="914400" rtl="0" eaLnBrk="1" latinLnBrk="0" hangingPunct="1">
      <a:defRPr sz="1200" b="0" i="0" kern="1200">
        <a:solidFill>
          <a:schemeClr val="tx1"/>
        </a:solidFill>
        <a:latin typeface="72 Brand" panose="020B0504030603020204" pitchFamily="34" charset="0"/>
        <a:ea typeface="+mn-ea"/>
        <a:cs typeface="+mn-cs"/>
      </a:defRPr>
    </a:lvl2pPr>
    <a:lvl3pPr marL="914400" algn="l" defTabSz="914400" rtl="0" eaLnBrk="1" latinLnBrk="0" hangingPunct="1">
      <a:defRPr sz="1200" b="0" i="0" kern="1200">
        <a:solidFill>
          <a:schemeClr val="tx1"/>
        </a:solidFill>
        <a:latin typeface="72 Brand" panose="020B0504030603020204" pitchFamily="34" charset="0"/>
        <a:ea typeface="+mn-ea"/>
        <a:cs typeface="+mn-cs"/>
      </a:defRPr>
    </a:lvl3pPr>
    <a:lvl4pPr marL="1371600" algn="l" defTabSz="914400" rtl="0" eaLnBrk="1" latinLnBrk="0" hangingPunct="1">
      <a:defRPr sz="1200" b="0" i="0" kern="1200">
        <a:solidFill>
          <a:schemeClr val="tx1"/>
        </a:solidFill>
        <a:latin typeface="72 Brand" panose="020B0504030603020204" pitchFamily="34" charset="0"/>
        <a:ea typeface="+mn-ea"/>
        <a:cs typeface="+mn-cs"/>
      </a:defRPr>
    </a:lvl4pPr>
    <a:lvl5pPr marL="1828800" algn="l" defTabSz="914400" rtl="0" eaLnBrk="1" latinLnBrk="0" hangingPunct="1">
      <a:defRPr sz="1200" b="0" i="0" kern="1200">
        <a:solidFill>
          <a:schemeClr val="tx1"/>
        </a:solidFill>
        <a:latin typeface="72 Brand" panose="020B05040306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151A9-4B25-3E29-208B-F680643BB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1E5C4-13C3-FFFC-5634-0AB27F9A5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D6EBE2-75C1-24B3-5BB1-E57AFFEDDEBA}"/>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74BBC824-46A0-87ED-E535-CD1DF677029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6A307-1EC8-6F49-BA40-BFA3E97EA4CF}" type="slidenum">
              <a:rPr kumimoji="0" lang="en-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85049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151A9-4B25-3E29-208B-F680643BB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1E5C4-13C3-FFFC-5634-0AB27F9A5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D6EBE2-75C1-24B3-5BB1-E57AFFEDDEBA}"/>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74BBC824-46A0-87ED-E535-CD1DF677029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6A307-1EC8-6F49-BA40-BFA3E97EA4CF}" type="slidenum">
              <a:rPr kumimoji="0" lang="en-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723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6"/>
                </a:solidFill>
                <a:latin typeface="72" panose="020B0503030000000003" pitchFamily="34" charset="0"/>
                <a:cs typeface="72" panose="020B0503030000000003" pitchFamily="34" charset="0"/>
              </a:rPr>
              <a:t>Product Master Data is mainly SAP Data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6"/>
                </a:solidFill>
                <a:latin typeface="72" panose="020B0503030000000003" pitchFamily="34" charset="0"/>
                <a:cs typeface="72" panose="020B0503030000000003" pitchFamily="34" charset="0"/>
              </a:rPr>
              <a:t>COGS and Baseline Pricing is typically Custom data product – either from BW, HANA Cloud (cogs (</a:t>
            </a:r>
            <a:r>
              <a:rPr lang="en-US" sz="1200" b="1" err="1">
                <a:solidFill>
                  <a:schemeClr val="accent6"/>
                </a:solidFill>
                <a:latin typeface="72" panose="020B0503030000000003" pitchFamily="34" charset="0"/>
                <a:cs typeface="72" panose="020B0503030000000003" pitchFamily="34" charset="0"/>
              </a:rPr>
              <a:t>copa</a:t>
            </a:r>
            <a:r>
              <a:rPr lang="en-US" sz="1200" b="1">
                <a:solidFill>
                  <a:schemeClr val="accent6"/>
                </a:solidFill>
                <a:latin typeface="72" panose="020B0503030000000003" pitchFamily="34" charset="0"/>
                <a:cs typeface="72" panose="020B0503030000000003" pitchFamily="34" charset="0"/>
              </a:rPr>
              <a:t>) , pricing (</a:t>
            </a:r>
            <a:r>
              <a:rPr lang="en-US" sz="1200" b="1" err="1">
                <a:solidFill>
                  <a:schemeClr val="accent6"/>
                </a:solidFill>
                <a:latin typeface="72" panose="020B0503030000000003" pitchFamily="34" charset="0"/>
                <a:cs typeface="72" panose="020B0503030000000003" pitchFamily="34" charset="0"/>
              </a:rPr>
              <a:t>sd</a:t>
            </a:r>
            <a:r>
              <a:rPr lang="en-US" sz="1200" b="1">
                <a:solidFill>
                  <a:schemeClr val="accent6"/>
                </a:solidFill>
                <a:latin typeface="72" panose="020B0503030000000003" pitchFamily="34" charset="0"/>
                <a:cs typeface="72" panose="020B0503030000000003" pitchFamily="34" charset="0"/>
              </a:rPr>
              <a:t>) calculations and rules exist typically in S/4 but are mainly customized for every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6"/>
                </a:solidFill>
                <a:latin typeface="72" panose="020B0503030000000003" pitchFamily="34" charset="0"/>
                <a:cs typeface="72" panose="020B0503030000000003" pitchFamily="34" charset="0"/>
              </a:rPr>
              <a:t>Retailer Data products – master data of retailers is mainly SAP data product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6"/>
              </a:solidFill>
              <a:latin typeface="72" panose="020B0503030000000003" pitchFamily="34" charset="0"/>
              <a:cs typeface="72" panose="020B05030300000000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b="1">
              <a:solidFill>
                <a:schemeClr val="accent6"/>
              </a:solidFill>
              <a:latin typeface="72" panose="020B0503030000000003" pitchFamily="34" charset="0"/>
              <a:cs typeface="72" panose="020B05030300000000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04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1B8F4-2145-F1F6-08A6-89F17EA20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CDFB2-1E86-1A9E-83AC-FD6A96EBD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41929-19A6-9A8C-5267-144620185C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6"/>
                </a:solidFill>
                <a:latin typeface="72" panose="020B0503030000000003" pitchFamily="34" charset="0"/>
                <a:cs typeface="72" panose="020B0503030000000003" pitchFamily="34" charset="0"/>
              </a:rPr>
              <a:t>Product Master Data is mainly SAP Data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6"/>
                </a:solidFill>
                <a:latin typeface="72" panose="020B0503030000000003" pitchFamily="34" charset="0"/>
                <a:cs typeface="72" panose="020B0503030000000003" pitchFamily="34" charset="0"/>
              </a:rPr>
              <a:t>COGS and Baseline Pricing is typically Custom data product – either from BW, HANA Cloud (cogs (</a:t>
            </a:r>
            <a:r>
              <a:rPr lang="en-US" sz="1200" b="1" err="1">
                <a:solidFill>
                  <a:schemeClr val="accent6"/>
                </a:solidFill>
                <a:latin typeface="72" panose="020B0503030000000003" pitchFamily="34" charset="0"/>
                <a:cs typeface="72" panose="020B0503030000000003" pitchFamily="34" charset="0"/>
              </a:rPr>
              <a:t>copa</a:t>
            </a:r>
            <a:r>
              <a:rPr lang="en-US" sz="1200" b="1">
                <a:solidFill>
                  <a:schemeClr val="accent6"/>
                </a:solidFill>
                <a:latin typeface="72" panose="020B0503030000000003" pitchFamily="34" charset="0"/>
                <a:cs typeface="72" panose="020B0503030000000003" pitchFamily="34" charset="0"/>
              </a:rPr>
              <a:t>) , pricing (</a:t>
            </a:r>
            <a:r>
              <a:rPr lang="en-US" sz="1200" b="1" err="1">
                <a:solidFill>
                  <a:schemeClr val="accent6"/>
                </a:solidFill>
                <a:latin typeface="72" panose="020B0503030000000003" pitchFamily="34" charset="0"/>
                <a:cs typeface="72" panose="020B0503030000000003" pitchFamily="34" charset="0"/>
              </a:rPr>
              <a:t>sd</a:t>
            </a:r>
            <a:r>
              <a:rPr lang="en-US" sz="1200" b="1">
                <a:solidFill>
                  <a:schemeClr val="accent6"/>
                </a:solidFill>
                <a:latin typeface="72" panose="020B0503030000000003" pitchFamily="34" charset="0"/>
                <a:cs typeface="72" panose="020B0503030000000003" pitchFamily="34" charset="0"/>
              </a:rPr>
              <a:t>) calculations and rules exist typically in S/4 but are mainly customized for every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6"/>
                </a:solidFill>
                <a:latin typeface="72" panose="020B0503030000000003" pitchFamily="34" charset="0"/>
                <a:cs typeface="72" panose="020B0503030000000003" pitchFamily="34" charset="0"/>
              </a:rPr>
              <a:t>Retailer Data products – master data of retailers is mainly SAP data product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accent6"/>
              </a:solidFill>
              <a:latin typeface="72" panose="020B0503030000000003" pitchFamily="34" charset="0"/>
              <a:cs typeface="72" panose="020B05030300000000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b="1">
              <a:solidFill>
                <a:schemeClr val="accent6"/>
              </a:solidFill>
              <a:latin typeface="72" panose="020B0503030000000003" pitchFamily="34" charset="0"/>
              <a:cs typeface="72" panose="020B0503030000000003" pitchFamily="34" charset="0"/>
            </a:endParaRPr>
          </a:p>
          <a:p>
            <a:endParaRPr lang="en-US"/>
          </a:p>
        </p:txBody>
      </p:sp>
      <p:sp>
        <p:nvSpPr>
          <p:cNvPr id="4" name="Slide Number Placeholder 3">
            <a:extLst>
              <a:ext uri="{FF2B5EF4-FFF2-40B4-BE49-F238E27FC236}">
                <a16:creationId xmlns:a16="http://schemas.microsoft.com/office/drawing/2014/main" id="{B3F6A1AF-2798-85EA-8921-BBD28FADCBB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168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3.xml"/><Relationship Id="rId5" Type="http://schemas.openxmlformats.org/officeDocument/2006/relationships/image" Target="../media/image9.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hemeOverride" Target="../theme/themeOverride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hemeOverride" Target="../theme/themeOverride6.xml"/><Relationship Id="rId5" Type="http://schemas.openxmlformats.org/officeDocument/2006/relationships/image" Target="../media/image9.png"/><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attern_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93179-2BBD-E023-AA77-738BB534770D}"/>
              </a:ext>
            </a:extLst>
          </p:cNvPr>
          <p:cNvPicPr>
            <a:picLocks noChangeAspect="1"/>
          </p:cNvPicPr>
          <p:nvPr userDrawn="1"/>
        </p:nvPicPr>
        <p:blipFill rotWithShape="1">
          <a:blip r:embed="rId2">
            <a:alphaModFix amt="15000"/>
          </a:blip>
          <a:srcRect l="1068" t="1201" r="5300" b="1669"/>
          <a:stretch/>
        </p:blipFill>
        <p:spPr>
          <a:xfrm>
            <a:off x="0" y="0"/>
            <a:ext cx="12192000" cy="6858000"/>
          </a:xfrm>
          <a:prstGeom prst="rect">
            <a:avLst/>
          </a:prstGeom>
        </p:spPr>
      </p:pic>
      <p:sp>
        <p:nvSpPr>
          <p:cNvPr id="2" name="Picture Placeholder 2">
            <a:extLst>
              <a:ext uri="{FF2B5EF4-FFF2-40B4-BE49-F238E27FC236}">
                <a16:creationId xmlns:a16="http://schemas.microsoft.com/office/drawing/2014/main" id="{69C13863-CC07-A040-C9B7-FD646985D58A}"/>
              </a:ext>
            </a:extLst>
          </p:cNvPr>
          <p:cNvSpPr/>
          <p:nvPr userDrawn="1"/>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4" name="Copyright">
            <a:extLst>
              <a:ext uri="{FF2B5EF4-FFF2-40B4-BE49-F238E27FC236}">
                <a16:creationId xmlns:a16="http://schemas.microsoft.com/office/drawing/2014/main" id="{7F6E17A4-5F8A-B98F-733A-6A4790403E65}"/>
              </a:ext>
            </a:extLst>
          </p:cNvPr>
          <p:cNvSpPr txBox="1"/>
          <p:nvPr userDrawn="1"/>
        </p:nvSpPr>
        <p:spPr bwMode="black">
          <a:xfrm>
            <a:off x="9030046" y="6494291"/>
            <a:ext cx="2555812" cy="92333"/>
          </a:xfrm>
          <a:prstGeom prst="rect">
            <a:avLst/>
          </a:prstGeom>
          <a:noFill/>
        </p:spPr>
        <p:txBody>
          <a:bodyPr wrap="square" lIns="0" tIns="0" rIns="0" bIns="0" rtlCol="0">
            <a:spAutoFit/>
          </a:bodyPr>
          <a:lstStyle/>
          <a:p>
            <a:pPr marL="84121" marR="0" lvl="0" indent="-84121" algn="r" defTabSz="1088558"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2025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Tree>
    <p:extLst>
      <p:ext uri="{BB962C8B-B14F-4D97-AF65-F5344CB8AC3E}">
        <p14:creationId xmlns:p14="http://schemas.microsoft.com/office/powerpoint/2010/main" val="3668982104"/>
      </p:ext>
    </p:extLst>
  </p:cSld>
  <p:clrMapOvr>
    <a:masterClrMapping/>
  </p:clrMapOvr>
  <p:hf sldNum="0"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losing logo slide">
    <p:bg>
      <p:bgPr>
        <a:gradFill flip="none" rotWithShape="1">
          <a:gsLst>
            <a:gs pos="0">
              <a:srgbClr val="F3FDFF"/>
            </a:gs>
            <a:gs pos="100000">
              <a:srgbClr val="E0F4FF"/>
            </a:gs>
          </a:gsLst>
          <a:lin ang="5400000" scaled="1"/>
          <a:tileRect/>
        </a:gradFill>
        <a:effectLst/>
      </p:bgPr>
    </p:bg>
    <p:spTree>
      <p:nvGrpSpPr>
        <p:cNvPr id="1" name=""/>
        <p:cNvGrpSpPr/>
        <p:nvPr/>
      </p:nvGrpSpPr>
      <p:grpSpPr>
        <a:xfrm>
          <a:off x="0" y="0"/>
          <a:ext cx="0" cy="0"/>
          <a:chOff x="0" y="0"/>
          <a:chExt cx="0" cy="0"/>
        </a:xfrm>
      </p:grpSpPr>
      <p:pic>
        <p:nvPicPr>
          <p:cNvPr id="2" name="Picture Placeholder 2">
            <a:extLst>
              <a:ext uri="{FF2B5EF4-FFF2-40B4-BE49-F238E27FC236}">
                <a16:creationId xmlns:a16="http://schemas.microsoft.com/office/drawing/2014/main" id="{E815D900-E6BD-4ECE-4794-F31B4A18B862}"/>
              </a:ext>
            </a:extLst>
          </p:cNvPr>
          <p:cNvPicPr>
            <a:picLocks noChangeAspect="1"/>
          </p:cNvPicPr>
          <p:nvPr userDrawn="1"/>
        </p:nvPicPr>
        <p:blipFill>
          <a:blip r:embed="rId3">
            <a:extLst>
              <a:ext uri="{96DAC541-7B7A-43D3-8B79-37D633B846F1}">
                <asvg:svgBlip xmlns:asvg="http://schemas.microsoft.com/office/drawing/2016/SVG/main" r:embed="rId4"/>
              </a:ext>
            </a:extLst>
          </a:blip>
          <a:srcRect l="305" r="305"/>
          <a:stretch/>
        </p:blipFill>
        <p:spPr>
          <a:xfrm>
            <a:off x="1126411" y="1091359"/>
            <a:ext cx="9939178" cy="492152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3" name="Rechteck 6">
            <a:extLst>
              <a:ext uri="{FF2B5EF4-FFF2-40B4-BE49-F238E27FC236}">
                <a16:creationId xmlns:a16="http://schemas.microsoft.com/office/drawing/2014/main" id="{B82C482C-9079-BA9F-C421-89FBF47C9102}"/>
              </a:ext>
            </a:extLst>
          </p:cNvPr>
          <p:cNvSpPr/>
          <p:nvPr userDrawn="1"/>
        </p:nvSpPr>
        <p:spPr bwMode="gray">
          <a:xfrm rot="10800000">
            <a:off x="6410146" y="1457314"/>
            <a:ext cx="6420575" cy="3718921"/>
          </a:xfrm>
          <a:custGeom>
            <a:avLst/>
            <a:gdLst>
              <a:gd name="connsiteX0" fmla="*/ 0 w 2995513"/>
              <a:gd name="connsiteY0" fmla="*/ 0 h 4176000"/>
              <a:gd name="connsiteX1" fmla="*/ 2995513 w 2995513"/>
              <a:gd name="connsiteY1" fmla="*/ 0 h 4176000"/>
              <a:gd name="connsiteX2" fmla="*/ 2995513 w 2995513"/>
              <a:gd name="connsiteY2" fmla="*/ 4176000 h 4176000"/>
              <a:gd name="connsiteX3" fmla="*/ 0 w 2995513"/>
              <a:gd name="connsiteY3" fmla="*/ 4176000 h 4176000"/>
              <a:gd name="connsiteX4" fmla="*/ 0 w 2995513"/>
              <a:gd name="connsiteY4" fmla="*/ 0 h 4176000"/>
              <a:gd name="connsiteX0" fmla="*/ 4214192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214192 w 7209705"/>
              <a:gd name="connsiteY4" fmla="*/ 0 h 4176000"/>
              <a:gd name="connsiteX0" fmla="*/ 4166484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66484 w 7209705"/>
              <a:gd name="connsiteY4" fmla="*/ 0 h 4176000"/>
              <a:gd name="connsiteX0" fmla="*/ 4182387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82387 w 7209705"/>
              <a:gd name="connsiteY4" fmla="*/ 0 h 4176000"/>
              <a:gd name="connsiteX0" fmla="*/ 4198290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98290 w 7209705"/>
              <a:gd name="connsiteY4" fmla="*/ 0 h 41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9705" h="4176000">
                <a:moveTo>
                  <a:pt x="4198290" y="0"/>
                </a:moveTo>
                <a:lnTo>
                  <a:pt x="7209705" y="0"/>
                </a:lnTo>
                <a:lnTo>
                  <a:pt x="7209705" y="4176000"/>
                </a:lnTo>
                <a:lnTo>
                  <a:pt x="0" y="4176000"/>
                </a:lnTo>
                <a:lnTo>
                  <a:pt x="4198290" y="0"/>
                </a:lnTo>
                <a:close/>
              </a:path>
            </a:pathLst>
          </a:custGeom>
          <a:noFill/>
          <a:ln w="127000" algn="ctr">
            <a:solidFill>
              <a:schemeClr val="accent3"/>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000000"/>
              </a:solidFill>
              <a:effectLst/>
              <a:uLnTx/>
              <a:uFillTx/>
              <a:latin typeface="Segoe UI" panose="020B0502040204020203" pitchFamily="34" charset="0"/>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DEC4468C-BD24-E12C-6E22-DCA5AC4A3CAE}"/>
              </a:ext>
            </a:extLst>
          </p:cNvPr>
          <p:cNvPicPr>
            <a:picLocks noChangeAspect="1"/>
          </p:cNvPicPr>
          <p:nvPr userDrawn="1"/>
        </p:nvPicPr>
        <p:blipFill>
          <a:blip r:embed="rId5"/>
          <a:stretch>
            <a:fillRect/>
          </a:stretch>
        </p:blipFill>
        <p:spPr>
          <a:xfrm>
            <a:off x="6454842" y="261223"/>
            <a:ext cx="5810188" cy="6596777"/>
          </a:xfrm>
          <a:prstGeom prst="rect">
            <a:avLst/>
          </a:prstGeom>
        </p:spPr>
      </p:pic>
    </p:spTree>
    <p:extLst>
      <p:ext uri="{BB962C8B-B14F-4D97-AF65-F5344CB8AC3E}">
        <p14:creationId xmlns:p14="http://schemas.microsoft.com/office/powerpoint/2010/main" val="945960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tandard_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7353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Gri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FE1BB90-34DA-5627-954D-1D2A37F8E394}"/>
              </a:ext>
            </a:extLst>
          </p:cNvPr>
          <p:cNvSpPr/>
          <p:nvPr userDrawn="1"/>
        </p:nvSpPr>
        <p:spPr>
          <a:xfrm>
            <a:off x="6096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2" name="Rectangle 51">
            <a:extLst>
              <a:ext uri="{FF2B5EF4-FFF2-40B4-BE49-F238E27FC236}">
                <a16:creationId xmlns:a16="http://schemas.microsoft.com/office/drawing/2014/main" id="{F224BBC7-DD97-B4E0-4433-CB8B67B9B6B5}"/>
              </a:ext>
            </a:extLst>
          </p:cNvPr>
          <p:cNvSpPr/>
          <p:nvPr userDrawn="1"/>
        </p:nvSpPr>
        <p:spPr>
          <a:xfrm>
            <a:off x="15494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3" name="Rectangle 52">
            <a:extLst>
              <a:ext uri="{FF2B5EF4-FFF2-40B4-BE49-F238E27FC236}">
                <a16:creationId xmlns:a16="http://schemas.microsoft.com/office/drawing/2014/main" id="{445E0750-17B7-5DA2-1A67-833135545AF0}"/>
              </a:ext>
            </a:extLst>
          </p:cNvPr>
          <p:cNvSpPr/>
          <p:nvPr userDrawn="1"/>
        </p:nvSpPr>
        <p:spPr>
          <a:xfrm>
            <a:off x="24892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4" name="Rectangle 53">
            <a:extLst>
              <a:ext uri="{FF2B5EF4-FFF2-40B4-BE49-F238E27FC236}">
                <a16:creationId xmlns:a16="http://schemas.microsoft.com/office/drawing/2014/main" id="{1B921832-2031-F0DB-8B35-8E3795D206EF}"/>
              </a:ext>
            </a:extLst>
          </p:cNvPr>
          <p:cNvSpPr/>
          <p:nvPr userDrawn="1"/>
        </p:nvSpPr>
        <p:spPr>
          <a:xfrm>
            <a:off x="34290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5" name="Rectangle 54">
            <a:extLst>
              <a:ext uri="{FF2B5EF4-FFF2-40B4-BE49-F238E27FC236}">
                <a16:creationId xmlns:a16="http://schemas.microsoft.com/office/drawing/2014/main" id="{72F2F07E-B027-E1BA-DC2A-381607E9FA5A}"/>
              </a:ext>
            </a:extLst>
          </p:cNvPr>
          <p:cNvSpPr/>
          <p:nvPr userDrawn="1"/>
        </p:nvSpPr>
        <p:spPr>
          <a:xfrm>
            <a:off x="43688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6" name="Rectangle 55">
            <a:extLst>
              <a:ext uri="{FF2B5EF4-FFF2-40B4-BE49-F238E27FC236}">
                <a16:creationId xmlns:a16="http://schemas.microsoft.com/office/drawing/2014/main" id="{C03A334A-1386-85D5-4A61-CE09495B8786}"/>
              </a:ext>
            </a:extLst>
          </p:cNvPr>
          <p:cNvSpPr/>
          <p:nvPr userDrawn="1"/>
        </p:nvSpPr>
        <p:spPr>
          <a:xfrm>
            <a:off x="53086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7" name="Rectangle 56">
            <a:extLst>
              <a:ext uri="{FF2B5EF4-FFF2-40B4-BE49-F238E27FC236}">
                <a16:creationId xmlns:a16="http://schemas.microsoft.com/office/drawing/2014/main" id="{D8C71C00-2BCB-6057-D593-DC3A4818B9B0}"/>
              </a:ext>
            </a:extLst>
          </p:cNvPr>
          <p:cNvSpPr/>
          <p:nvPr userDrawn="1"/>
        </p:nvSpPr>
        <p:spPr>
          <a:xfrm>
            <a:off x="62484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8" name="Rectangle 57">
            <a:extLst>
              <a:ext uri="{FF2B5EF4-FFF2-40B4-BE49-F238E27FC236}">
                <a16:creationId xmlns:a16="http://schemas.microsoft.com/office/drawing/2014/main" id="{5A628DD1-AC9D-88A9-55AD-346064B6EFC9}"/>
              </a:ext>
            </a:extLst>
          </p:cNvPr>
          <p:cNvSpPr/>
          <p:nvPr userDrawn="1"/>
        </p:nvSpPr>
        <p:spPr>
          <a:xfrm>
            <a:off x="71882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9" name="Rectangle 58">
            <a:extLst>
              <a:ext uri="{FF2B5EF4-FFF2-40B4-BE49-F238E27FC236}">
                <a16:creationId xmlns:a16="http://schemas.microsoft.com/office/drawing/2014/main" id="{D3DE10B2-B0E7-B855-023F-3FD6A9133AE7}"/>
              </a:ext>
            </a:extLst>
          </p:cNvPr>
          <p:cNvSpPr/>
          <p:nvPr userDrawn="1"/>
        </p:nvSpPr>
        <p:spPr>
          <a:xfrm>
            <a:off x="81280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60" name="Rectangle 59">
            <a:extLst>
              <a:ext uri="{FF2B5EF4-FFF2-40B4-BE49-F238E27FC236}">
                <a16:creationId xmlns:a16="http://schemas.microsoft.com/office/drawing/2014/main" id="{69BEF43D-D9D4-4EE7-66BB-2A41BA793EC7}"/>
              </a:ext>
            </a:extLst>
          </p:cNvPr>
          <p:cNvSpPr/>
          <p:nvPr userDrawn="1"/>
        </p:nvSpPr>
        <p:spPr>
          <a:xfrm>
            <a:off x="90678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61" name="Rectangle 60">
            <a:extLst>
              <a:ext uri="{FF2B5EF4-FFF2-40B4-BE49-F238E27FC236}">
                <a16:creationId xmlns:a16="http://schemas.microsoft.com/office/drawing/2014/main" id="{0F051A49-A49D-23CB-2A83-68A6550D1C7C}"/>
              </a:ext>
            </a:extLst>
          </p:cNvPr>
          <p:cNvSpPr/>
          <p:nvPr userDrawn="1"/>
        </p:nvSpPr>
        <p:spPr>
          <a:xfrm>
            <a:off x="100076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62" name="Rectangle 61">
            <a:extLst>
              <a:ext uri="{FF2B5EF4-FFF2-40B4-BE49-F238E27FC236}">
                <a16:creationId xmlns:a16="http://schemas.microsoft.com/office/drawing/2014/main" id="{EC164B18-30DF-D41D-5D87-5EE03F6F83BD}"/>
              </a:ext>
            </a:extLst>
          </p:cNvPr>
          <p:cNvSpPr/>
          <p:nvPr userDrawn="1"/>
        </p:nvSpPr>
        <p:spPr>
          <a:xfrm>
            <a:off x="109474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Tree>
    <p:extLst>
      <p:ext uri="{BB962C8B-B14F-4D97-AF65-F5344CB8AC3E}">
        <p14:creationId xmlns:p14="http://schemas.microsoft.com/office/powerpoint/2010/main" val="208826148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eline-Gri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2D9F51-2A6A-4523-3C5C-A2E5E3CF6E69}"/>
              </a:ext>
            </a:extLst>
          </p:cNvPr>
          <p:cNvGrpSpPr/>
          <p:nvPr userDrawn="1"/>
        </p:nvGrpSpPr>
        <p:grpSpPr>
          <a:xfrm>
            <a:off x="-1" y="609599"/>
            <a:ext cx="12192001" cy="5640399"/>
            <a:chOff x="-1" y="609599"/>
            <a:chExt cx="12192001" cy="5640399"/>
          </a:xfrm>
        </p:grpSpPr>
        <p:sp>
          <p:nvSpPr>
            <p:cNvPr id="3" name="Rectangle 2">
              <a:extLst>
                <a:ext uri="{FF2B5EF4-FFF2-40B4-BE49-F238E27FC236}">
                  <a16:creationId xmlns:a16="http://schemas.microsoft.com/office/drawing/2014/main" id="{E906C293-BF45-0C59-DEA9-C3F2CCD35E5C}"/>
                </a:ext>
              </a:extLst>
            </p:cNvPr>
            <p:cNvSpPr/>
            <p:nvPr/>
          </p:nvSpPr>
          <p:spPr>
            <a:xfrm>
              <a:off x="-1" y="609599"/>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 name="Rectangle 3">
              <a:extLst>
                <a:ext uri="{FF2B5EF4-FFF2-40B4-BE49-F238E27FC236}">
                  <a16:creationId xmlns:a16="http://schemas.microsoft.com/office/drawing/2014/main" id="{CFB701D2-5A41-154B-D2DA-2E87D4E1186B}"/>
                </a:ext>
              </a:extLst>
            </p:cNvPr>
            <p:cNvSpPr/>
            <p:nvPr/>
          </p:nvSpPr>
          <p:spPr>
            <a:xfrm>
              <a:off x="-1" y="72866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 name="Rectangle 4">
              <a:extLst>
                <a:ext uri="{FF2B5EF4-FFF2-40B4-BE49-F238E27FC236}">
                  <a16:creationId xmlns:a16="http://schemas.microsoft.com/office/drawing/2014/main" id="{F33369AC-95F7-33D2-CB49-E0AF0E19F393}"/>
                </a:ext>
              </a:extLst>
            </p:cNvPr>
            <p:cNvSpPr/>
            <p:nvPr/>
          </p:nvSpPr>
          <p:spPr>
            <a:xfrm>
              <a:off x="-1" y="847725"/>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6" name="Rectangle 5">
              <a:extLst>
                <a:ext uri="{FF2B5EF4-FFF2-40B4-BE49-F238E27FC236}">
                  <a16:creationId xmlns:a16="http://schemas.microsoft.com/office/drawing/2014/main" id="{E916DB26-E746-3C94-F397-62DCFBF0BC12}"/>
                </a:ext>
              </a:extLst>
            </p:cNvPr>
            <p:cNvSpPr/>
            <p:nvPr/>
          </p:nvSpPr>
          <p:spPr>
            <a:xfrm>
              <a:off x="-1" y="966788"/>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7" name="Rectangle 6">
              <a:extLst>
                <a:ext uri="{FF2B5EF4-FFF2-40B4-BE49-F238E27FC236}">
                  <a16:creationId xmlns:a16="http://schemas.microsoft.com/office/drawing/2014/main" id="{EEEB1D4C-4AAC-8201-8B0E-F1022A5A5C57}"/>
                </a:ext>
              </a:extLst>
            </p:cNvPr>
            <p:cNvSpPr/>
            <p:nvPr/>
          </p:nvSpPr>
          <p:spPr>
            <a:xfrm>
              <a:off x="-1" y="108585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8" name="Rectangle 7">
              <a:extLst>
                <a:ext uri="{FF2B5EF4-FFF2-40B4-BE49-F238E27FC236}">
                  <a16:creationId xmlns:a16="http://schemas.microsoft.com/office/drawing/2014/main" id="{301CA6D3-C175-0CF3-C783-340130CA492D}"/>
                </a:ext>
              </a:extLst>
            </p:cNvPr>
            <p:cNvSpPr/>
            <p:nvPr/>
          </p:nvSpPr>
          <p:spPr>
            <a:xfrm>
              <a:off x="-1" y="120491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9" name="Rectangle 8">
              <a:extLst>
                <a:ext uri="{FF2B5EF4-FFF2-40B4-BE49-F238E27FC236}">
                  <a16:creationId xmlns:a16="http://schemas.microsoft.com/office/drawing/2014/main" id="{A30F85E4-7DE5-2707-24D1-F7C4C0D36390}"/>
                </a:ext>
              </a:extLst>
            </p:cNvPr>
            <p:cNvSpPr/>
            <p:nvPr/>
          </p:nvSpPr>
          <p:spPr>
            <a:xfrm>
              <a:off x="-1" y="132397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0" name="Rectangle 9">
              <a:extLst>
                <a:ext uri="{FF2B5EF4-FFF2-40B4-BE49-F238E27FC236}">
                  <a16:creationId xmlns:a16="http://schemas.microsoft.com/office/drawing/2014/main" id="{67792437-F5CC-A1BB-89D1-5BD036887124}"/>
                </a:ext>
              </a:extLst>
            </p:cNvPr>
            <p:cNvSpPr/>
            <p:nvPr/>
          </p:nvSpPr>
          <p:spPr>
            <a:xfrm>
              <a:off x="-1" y="1443040"/>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1" name="Rectangle 10">
              <a:extLst>
                <a:ext uri="{FF2B5EF4-FFF2-40B4-BE49-F238E27FC236}">
                  <a16:creationId xmlns:a16="http://schemas.microsoft.com/office/drawing/2014/main" id="{04C8129A-A365-169B-61AE-E157F3C18D91}"/>
                </a:ext>
              </a:extLst>
            </p:cNvPr>
            <p:cNvSpPr/>
            <p:nvPr/>
          </p:nvSpPr>
          <p:spPr>
            <a:xfrm>
              <a:off x="-1" y="1562103"/>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2" name="Rectangle 11">
              <a:extLst>
                <a:ext uri="{FF2B5EF4-FFF2-40B4-BE49-F238E27FC236}">
                  <a16:creationId xmlns:a16="http://schemas.microsoft.com/office/drawing/2014/main" id="{0AEA0A3A-CF19-F2E7-4EDD-95D098BB2933}"/>
                </a:ext>
              </a:extLst>
            </p:cNvPr>
            <p:cNvSpPr/>
            <p:nvPr/>
          </p:nvSpPr>
          <p:spPr>
            <a:xfrm>
              <a:off x="-1" y="1681166"/>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3" name="Rectangle 12">
              <a:extLst>
                <a:ext uri="{FF2B5EF4-FFF2-40B4-BE49-F238E27FC236}">
                  <a16:creationId xmlns:a16="http://schemas.microsoft.com/office/drawing/2014/main" id="{0370B95F-2413-4E92-DA39-21CE61296DB7}"/>
                </a:ext>
              </a:extLst>
            </p:cNvPr>
            <p:cNvSpPr/>
            <p:nvPr/>
          </p:nvSpPr>
          <p:spPr>
            <a:xfrm>
              <a:off x="-1" y="1800229"/>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4" name="Rectangle 13">
              <a:extLst>
                <a:ext uri="{FF2B5EF4-FFF2-40B4-BE49-F238E27FC236}">
                  <a16:creationId xmlns:a16="http://schemas.microsoft.com/office/drawing/2014/main" id="{388B07FA-019E-F6F5-8DA0-55D63DE45D84}"/>
                </a:ext>
              </a:extLst>
            </p:cNvPr>
            <p:cNvSpPr/>
            <p:nvPr/>
          </p:nvSpPr>
          <p:spPr>
            <a:xfrm>
              <a:off x="-1" y="191929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5" name="Rectangle 14">
              <a:extLst>
                <a:ext uri="{FF2B5EF4-FFF2-40B4-BE49-F238E27FC236}">
                  <a16:creationId xmlns:a16="http://schemas.microsoft.com/office/drawing/2014/main" id="{CE9F705E-2AA6-CF57-9F3E-9B536C9EBB72}"/>
                </a:ext>
              </a:extLst>
            </p:cNvPr>
            <p:cNvSpPr/>
            <p:nvPr/>
          </p:nvSpPr>
          <p:spPr>
            <a:xfrm>
              <a:off x="-1" y="2038355"/>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6" name="Rectangle 15">
              <a:extLst>
                <a:ext uri="{FF2B5EF4-FFF2-40B4-BE49-F238E27FC236}">
                  <a16:creationId xmlns:a16="http://schemas.microsoft.com/office/drawing/2014/main" id="{AA60B2E2-F845-90E2-332D-8C7EDEEE4FC9}"/>
                </a:ext>
              </a:extLst>
            </p:cNvPr>
            <p:cNvSpPr/>
            <p:nvPr/>
          </p:nvSpPr>
          <p:spPr>
            <a:xfrm>
              <a:off x="-1" y="2157418"/>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7" name="Rectangle 16">
              <a:extLst>
                <a:ext uri="{FF2B5EF4-FFF2-40B4-BE49-F238E27FC236}">
                  <a16:creationId xmlns:a16="http://schemas.microsoft.com/office/drawing/2014/main" id="{260780DF-0D51-E06B-0A93-324FA145A60E}"/>
                </a:ext>
              </a:extLst>
            </p:cNvPr>
            <p:cNvSpPr/>
            <p:nvPr/>
          </p:nvSpPr>
          <p:spPr>
            <a:xfrm>
              <a:off x="-1" y="227648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8" name="Rectangle 17">
              <a:extLst>
                <a:ext uri="{FF2B5EF4-FFF2-40B4-BE49-F238E27FC236}">
                  <a16:creationId xmlns:a16="http://schemas.microsoft.com/office/drawing/2014/main" id="{A6824F91-116D-EE1A-B585-62369EA67808}"/>
                </a:ext>
              </a:extLst>
            </p:cNvPr>
            <p:cNvSpPr/>
            <p:nvPr/>
          </p:nvSpPr>
          <p:spPr>
            <a:xfrm>
              <a:off x="-1" y="239554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9" name="Rectangle 18">
              <a:extLst>
                <a:ext uri="{FF2B5EF4-FFF2-40B4-BE49-F238E27FC236}">
                  <a16:creationId xmlns:a16="http://schemas.microsoft.com/office/drawing/2014/main" id="{C530B94C-673A-0ACB-075E-8D53046A9CF2}"/>
                </a:ext>
              </a:extLst>
            </p:cNvPr>
            <p:cNvSpPr/>
            <p:nvPr/>
          </p:nvSpPr>
          <p:spPr>
            <a:xfrm>
              <a:off x="-1" y="251460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0" name="Rectangle 19">
              <a:extLst>
                <a:ext uri="{FF2B5EF4-FFF2-40B4-BE49-F238E27FC236}">
                  <a16:creationId xmlns:a16="http://schemas.microsoft.com/office/drawing/2014/main" id="{BCAD29FB-E66F-D082-3743-86B6DF0EFFD5}"/>
                </a:ext>
              </a:extLst>
            </p:cNvPr>
            <p:cNvSpPr/>
            <p:nvPr/>
          </p:nvSpPr>
          <p:spPr>
            <a:xfrm>
              <a:off x="-1" y="2633670"/>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1" name="Rectangle 20">
              <a:extLst>
                <a:ext uri="{FF2B5EF4-FFF2-40B4-BE49-F238E27FC236}">
                  <a16:creationId xmlns:a16="http://schemas.microsoft.com/office/drawing/2014/main" id="{36008F6D-25CF-F63F-3053-E70FB2C620B3}"/>
                </a:ext>
              </a:extLst>
            </p:cNvPr>
            <p:cNvSpPr/>
            <p:nvPr/>
          </p:nvSpPr>
          <p:spPr>
            <a:xfrm>
              <a:off x="-1" y="2752733"/>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2" name="Rectangle 21">
              <a:extLst>
                <a:ext uri="{FF2B5EF4-FFF2-40B4-BE49-F238E27FC236}">
                  <a16:creationId xmlns:a16="http://schemas.microsoft.com/office/drawing/2014/main" id="{066B1266-9B33-B51B-7D23-A12C0484E87B}"/>
                </a:ext>
              </a:extLst>
            </p:cNvPr>
            <p:cNvSpPr/>
            <p:nvPr/>
          </p:nvSpPr>
          <p:spPr>
            <a:xfrm>
              <a:off x="-1" y="286862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3" name="Rectangle 22">
              <a:extLst>
                <a:ext uri="{FF2B5EF4-FFF2-40B4-BE49-F238E27FC236}">
                  <a16:creationId xmlns:a16="http://schemas.microsoft.com/office/drawing/2014/main" id="{1CB598C3-581D-C0DE-931E-74CAEE57CCC6}"/>
                </a:ext>
              </a:extLst>
            </p:cNvPr>
            <p:cNvSpPr/>
            <p:nvPr/>
          </p:nvSpPr>
          <p:spPr>
            <a:xfrm>
              <a:off x="-1" y="298768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4" name="Rectangle 23">
              <a:extLst>
                <a:ext uri="{FF2B5EF4-FFF2-40B4-BE49-F238E27FC236}">
                  <a16:creationId xmlns:a16="http://schemas.microsoft.com/office/drawing/2014/main" id="{B65CBDD4-F42F-8CCA-2F8C-9D42FEDE2720}"/>
                </a:ext>
              </a:extLst>
            </p:cNvPr>
            <p:cNvSpPr/>
            <p:nvPr/>
          </p:nvSpPr>
          <p:spPr>
            <a:xfrm>
              <a:off x="-1" y="31067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5" name="Rectangle 24">
              <a:extLst>
                <a:ext uri="{FF2B5EF4-FFF2-40B4-BE49-F238E27FC236}">
                  <a16:creationId xmlns:a16="http://schemas.microsoft.com/office/drawing/2014/main" id="{F0B8A076-A46A-C040-BF05-D0361C095D9D}"/>
                </a:ext>
              </a:extLst>
            </p:cNvPr>
            <p:cNvSpPr/>
            <p:nvPr/>
          </p:nvSpPr>
          <p:spPr>
            <a:xfrm>
              <a:off x="-1" y="32242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6" name="Rectangle 25">
              <a:extLst>
                <a:ext uri="{FF2B5EF4-FFF2-40B4-BE49-F238E27FC236}">
                  <a16:creationId xmlns:a16="http://schemas.microsoft.com/office/drawing/2014/main" id="{06A4B97E-3672-1F7E-9231-44A8B440D1EA}"/>
                </a:ext>
              </a:extLst>
            </p:cNvPr>
            <p:cNvSpPr/>
            <p:nvPr/>
          </p:nvSpPr>
          <p:spPr>
            <a:xfrm>
              <a:off x="-1" y="33416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7" name="Rectangle 26">
              <a:extLst>
                <a:ext uri="{FF2B5EF4-FFF2-40B4-BE49-F238E27FC236}">
                  <a16:creationId xmlns:a16="http://schemas.microsoft.com/office/drawing/2014/main" id="{1AFA1D50-C16C-B87E-845F-2EDF9DA8154B}"/>
                </a:ext>
              </a:extLst>
            </p:cNvPr>
            <p:cNvSpPr/>
            <p:nvPr/>
          </p:nvSpPr>
          <p:spPr>
            <a:xfrm>
              <a:off x="-1" y="34591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8" name="Rectangle 27">
              <a:extLst>
                <a:ext uri="{FF2B5EF4-FFF2-40B4-BE49-F238E27FC236}">
                  <a16:creationId xmlns:a16="http://schemas.microsoft.com/office/drawing/2014/main" id="{5DD21AAE-D8B9-542E-C095-EC2A56A223B2}"/>
                </a:ext>
              </a:extLst>
            </p:cNvPr>
            <p:cNvSpPr/>
            <p:nvPr/>
          </p:nvSpPr>
          <p:spPr>
            <a:xfrm>
              <a:off x="-1" y="35766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9" name="Rectangle 28">
              <a:extLst>
                <a:ext uri="{FF2B5EF4-FFF2-40B4-BE49-F238E27FC236}">
                  <a16:creationId xmlns:a16="http://schemas.microsoft.com/office/drawing/2014/main" id="{9617E9A4-F297-7B02-A576-8FF50D5ECF49}"/>
                </a:ext>
              </a:extLst>
            </p:cNvPr>
            <p:cNvSpPr/>
            <p:nvPr/>
          </p:nvSpPr>
          <p:spPr>
            <a:xfrm>
              <a:off x="-1" y="36972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0" name="Rectangle 29">
              <a:extLst>
                <a:ext uri="{FF2B5EF4-FFF2-40B4-BE49-F238E27FC236}">
                  <a16:creationId xmlns:a16="http://schemas.microsoft.com/office/drawing/2014/main" id="{0192C290-CF3A-9282-A30D-15467A9836CA}"/>
                </a:ext>
              </a:extLst>
            </p:cNvPr>
            <p:cNvSpPr/>
            <p:nvPr/>
          </p:nvSpPr>
          <p:spPr>
            <a:xfrm>
              <a:off x="-1" y="38179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1" name="Rectangle 30">
              <a:extLst>
                <a:ext uri="{FF2B5EF4-FFF2-40B4-BE49-F238E27FC236}">
                  <a16:creationId xmlns:a16="http://schemas.microsoft.com/office/drawing/2014/main" id="{0B802C75-E32F-176A-56B6-FBEC61433FFF}"/>
                </a:ext>
              </a:extLst>
            </p:cNvPr>
            <p:cNvSpPr/>
            <p:nvPr/>
          </p:nvSpPr>
          <p:spPr>
            <a:xfrm>
              <a:off x="-1" y="39354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2" name="Rectangle 31">
              <a:extLst>
                <a:ext uri="{FF2B5EF4-FFF2-40B4-BE49-F238E27FC236}">
                  <a16:creationId xmlns:a16="http://schemas.microsoft.com/office/drawing/2014/main" id="{EE6F0321-0E3A-3299-CC19-7FE96F8DCB75}"/>
                </a:ext>
              </a:extLst>
            </p:cNvPr>
            <p:cNvSpPr/>
            <p:nvPr/>
          </p:nvSpPr>
          <p:spPr>
            <a:xfrm>
              <a:off x="-1" y="40560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3" name="Rectangle 32">
              <a:extLst>
                <a:ext uri="{FF2B5EF4-FFF2-40B4-BE49-F238E27FC236}">
                  <a16:creationId xmlns:a16="http://schemas.microsoft.com/office/drawing/2014/main" id="{78F421FE-5477-FA65-8D45-49AB50E7191B}"/>
                </a:ext>
              </a:extLst>
            </p:cNvPr>
            <p:cNvSpPr/>
            <p:nvPr/>
          </p:nvSpPr>
          <p:spPr>
            <a:xfrm>
              <a:off x="-1" y="41735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4" name="Rectangle 33">
              <a:extLst>
                <a:ext uri="{FF2B5EF4-FFF2-40B4-BE49-F238E27FC236}">
                  <a16:creationId xmlns:a16="http://schemas.microsoft.com/office/drawing/2014/main" id="{74736287-E2F8-2847-25CF-F72FF17AFE14}"/>
                </a:ext>
              </a:extLst>
            </p:cNvPr>
            <p:cNvSpPr/>
            <p:nvPr/>
          </p:nvSpPr>
          <p:spPr>
            <a:xfrm>
              <a:off x="-1" y="42941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5" name="Rectangle 34">
              <a:extLst>
                <a:ext uri="{FF2B5EF4-FFF2-40B4-BE49-F238E27FC236}">
                  <a16:creationId xmlns:a16="http://schemas.microsoft.com/office/drawing/2014/main" id="{0F8B750E-D5A5-7BE6-3A91-B8EB023D7A0B}"/>
                </a:ext>
              </a:extLst>
            </p:cNvPr>
            <p:cNvSpPr/>
            <p:nvPr/>
          </p:nvSpPr>
          <p:spPr>
            <a:xfrm>
              <a:off x="-1" y="44116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6" name="Rectangle 35">
              <a:extLst>
                <a:ext uri="{FF2B5EF4-FFF2-40B4-BE49-F238E27FC236}">
                  <a16:creationId xmlns:a16="http://schemas.microsoft.com/office/drawing/2014/main" id="{0D1DBA94-558C-EF5C-743A-E21B381B56FD}"/>
                </a:ext>
              </a:extLst>
            </p:cNvPr>
            <p:cNvSpPr/>
            <p:nvPr/>
          </p:nvSpPr>
          <p:spPr>
            <a:xfrm>
              <a:off x="-1" y="45291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7" name="Rectangle 36">
              <a:extLst>
                <a:ext uri="{FF2B5EF4-FFF2-40B4-BE49-F238E27FC236}">
                  <a16:creationId xmlns:a16="http://schemas.microsoft.com/office/drawing/2014/main" id="{BDFD226D-B33C-37CC-BB56-E041A33E7B80}"/>
                </a:ext>
              </a:extLst>
            </p:cNvPr>
            <p:cNvSpPr/>
            <p:nvPr/>
          </p:nvSpPr>
          <p:spPr>
            <a:xfrm>
              <a:off x="-1" y="46497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8" name="Rectangle 37">
              <a:extLst>
                <a:ext uri="{FF2B5EF4-FFF2-40B4-BE49-F238E27FC236}">
                  <a16:creationId xmlns:a16="http://schemas.microsoft.com/office/drawing/2014/main" id="{99357043-97C1-A1F2-E7BA-A5691FB00AB4}"/>
                </a:ext>
              </a:extLst>
            </p:cNvPr>
            <p:cNvSpPr/>
            <p:nvPr/>
          </p:nvSpPr>
          <p:spPr>
            <a:xfrm>
              <a:off x="-1" y="47704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9" name="Rectangle 38">
              <a:extLst>
                <a:ext uri="{FF2B5EF4-FFF2-40B4-BE49-F238E27FC236}">
                  <a16:creationId xmlns:a16="http://schemas.microsoft.com/office/drawing/2014/main" id="{2E584DD5-E045-DC7F-E73C-DCEBAAEA1743}"/>
                </a:ext>
              </a:extLst>
            </p:cNvPr>
            <p:cNvSpPr/>
            <p:nvPr/>
          </p:nvSpPr>
          <p:spPr>
            <a:xfrm>
              <a:off x="-1" y="48879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0" name="Rectangle 39">
              <a:extLst>
                <a:ext uri="{FF2B5EF4-FFF2-40B4-BE49-F238E27FC236}">
                  <a16:creationId xmlns:a16="http://schemas.microsoft.com/office/drawing/2014/main" id="{57A6AABE-9B4A-C48F-4405-8A0D25FEDA08}"/>
                </a:ext>
              </a:extLst>
            </p:cNvPr>
            <p:cNvSpPr/>
            <p:nvPr/>
          </p:nvSpPr>
          <p:spPr>
            <a:xfrm>
              <a:off x="-1" y="50053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1" name="Rectangle 40">
              <a:extLst>
                <a:ext uri="{FF2B5EF4-FFF2-40B4-BE49-F238E27FC236}">
                  <a16:creationId xmlns:a16="http://schemas.microsoft.com/office/drawing/2014/main" id="{E3629EED-0B73-F550-12AB-7827D6D9568E}"/>
                </a:ext>
              </a:extLst>
            </p:cNvPr>
            <p:cNvSpPr/>
            <p:nvPr/>
          </p:nvSpPr>
          <p:spPr>
            <a:xfrm>
              <a:off x="-1" y="51228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2" name="Rectangle 41">
              <a:extLst>
                <a:ext uri="{FF2B5EF4-FFF2-40B4-BE49-F238E27FC236}">
                  <a16:creationId xmlns:a16="http://schemas.microsoft.com/office/drawing/2014/main" id="{30052667-20AE-1F5F-A40A-DAADC1B4C834}"/>
                </a:ext>
              </a:extLst>
            </p:cNvPr>
            <p:cNvSpPr/>
            <p:nvPr/>
          </p:nvSpPr>
          <p:spPr>
            <a:xfrm>
              <a:off x="-1" y="52435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3" name="Rectangle 42">
              <a:extLst>
                <a:ext uri="{FF2B5EF4-FFF2-40B4-BE49-F238E27FC236}">
                  <a16:creationId xmlns:a16="http://schemas.microsoft.com/office/drawing/2014/main" id="{DD678B04-9FDB-05F8-5C7C-1A8715C538BA}"/>
                </a:ext>
              </a:extLst>
            </p:cNvPr>
            <p:cNvSpPr/>
            <p:nvPr/>
          </p:nvSpPr>
          <p:spPr>
            <a:xfrm>
              <a:off x="-1" y="53641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4" name="Rectangle 43">
              <a:extLst>
                <a:ext uri="{FF2B5EF4-FFF2-40B4-BE49-F238E27FC236}">
                  <a16:creationId xmlns:a16="http://schemas.microsoft.com/office/drawing/2014/main" id="{9B399DFB-9951-A954-7021-B64485D0DB2E}"/>
                </a:ext>
              </a:extLst>
            </p:cNvPr>
            <p:cNvSpPr/>
            <p:nvPr/>
          </p:nvSpPr>
          <p:spPr>
            <a:xfrm>
              <a:off x="-1" y="54816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5" name="Rectangle 44">
              <a:extLst>
                <a:ext uri="{FF2B5EF4-FFF2-40B4-BE49-F238E27FC236}">
                  <a16:creationId xmlns:a16="http://schemas.microsoft.com/office/drawing/2014/main" id="{C07D0212-0F73-4F73-CCCE-42030F9FEC02}"/>
                </a:ext>
              </a:extLst>
            </p:cNvPr>
            <p:cNvSpPr/>
            <p:nvPr/>
          </p:nvSpPr>
          <p:spPr>
            <a:xfrm>
              <a:off x="-1" y="55991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6" name="Rectangle 45">
              <a:extLst>
                <a:ext uri="{FF2B5EF4-FFF2-40B4-BE49-F238E27FC236}">
                  <a16:creationId xmlns:a16="http://schemas.microsoft.com/office/drawing/2014/main" id="{CF08EC2B-6119-7763-88EB-9D5640DF6697}"/>
                </a:ext>
              </a:extLst>
            </p:cNvPr>
            <p:cNvSpPr/>
            <p:nvPr/>
          </p:nvSpPr>
          <p:spPr>
            <a:xfrm>
              <a:off x="-1" y="57165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7" name="Rectangle 46">
              <a:extLst>
                <a:ext uri="{FF2B5EF4-FFF2-40B4-BE49-F238E27FC236}">
                  <a16:creationId xmlns:a16="http://schemas.microsoft.com/office/drawing/2014/main" id="{0C236F84-4AB3-7B22-A6BA-277EADB7D126}"/>
                </a:ext>
              </a:extLst>
            </p:cNvPr>
            <p:cNvSpPr/>
            <p:nvPr/>
          </p:nvSpPr>
          <p:spPr>
            <a:xfrm>
              <a:off x="-1" y="58372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8" name="Rectangle 47">
              <a:extLst>
                <a:ext uri="{FF2B5EF4-FFF2-40B4-BE49-F238E27FC236}">
                  <a16:creationId xmlns:a16="http://schemas.microsoft.com/office/drawing/2014/main" id="{3F944869-7A1A-3209-BD32-39813D264AC5}"/>
                </a:ext>
              </a:extLst>
            </p:cNvPr>
            <p:cNvSpPr/>
            <p:nvPr/>
          </p:nvSpPr>
          <p:spPr>
            <a:xfrm>
              <a:off x="-1" y="59547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9" name="Rectangle 48">
              <a:extLst>
                <a:ext uri="{FF2B5EF4-FFF2-40B4-BE49-F238E27FC236}">
                  <a16:creationId xmlns:a16="http://schemas.microsoft.com/office/drawing/2014/main" id="{F8924082-41CA-1FA4-6B2A-6E5FF2EA1D4D}"/>
                </a:ext>
              </a:extLst>
            </p:cNvPr>
            <p:cNvSpPr/>
            <p:nvPr/>
          </p:nvSpPr>
          <p:spPr>
            <a:xfrm>
              <a:off x="-1" y="60753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0" name="Rectangle 49">
              <a:extLst>
                <a:ext uri="{FF2B5EF4-FFF2-40B4-BE49-F238E27FC236}">
                  <a16:creationId xmlns:a16="http://schemas.microsoft.com/office/drawing/2014/main" id="{1FAED9D8-2024-2643-05D1-EEDE25EF3862}"/>
                </a:ext>
              </a:extLst>
            </p:cNvPr>
            <p:cNvSpPr/>
            <p:nvPr/>
          </p:nvSpPr>
          <p:spPr>
            <a:xfrm>
              <a:off x="-1" y="61960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grpSp>
    </p:spTree>
    <p:extLst>
      <p:ext uri="{BB962C8B-B14F-4D97-AF65-F5344CB8AC3E}">
        <p14:creationId xmlns:p14="http://schemas.microsoft.com/office/powerpoint/2010/main" val="72740427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eline-Column-Gri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2D9F51-2A6A-4523-3C5C-A2E5E3CF6E69}"/>
              </a:ext>
            </a:extLst>
          </p:cNvPr>
          <p:cNvGrpSpPr/>
          <p:nvPr userDrawn="1"/>
        </p:nvGrpSpPr>
        <p:grpSpPr>
          <a:xfrm>
            <a:off x="-1" y="609599"/>
            <a:ext cx="12192001" cy="5640399"/>
            <a:chOff x="-1" y="609599"/>
            <a:chExt cx="12192001" cy="5640399"/>
          </a:xfrm>
        </p:grpSpPr>
        <p:sp>
          <p:nvSpPr>
            <p:cNvPr id="3" name="Rectangle 2">
              <a:extLst>
                <a:ext uri="{FF2B5EF4-FFF2-40B4-BE49-F238E27FC236}">
                  <a16:creationId xmlns:a16="http://schemas.microsoft.com/office/drawing/2014/main" id="{E906C293-BF45-0C59-DEA9-C3F2CCD35E5C}"/>
                </a:ext>
              </a:extLst>
            </p:cNvPr>
            <p:cNvSpPr/>
            <p:nvPr/>
          </p:nvSpPr>
          <p:spPr>
            <a:xfrm>
              <a:off x="-1" y="609599"/>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 name="Rectangle 3">
              <a:extLst>
                <a:ext uri="{FF2B5EF4-FFF2-40B4-BE49-F238E27FC236}">
                  <a16:creationId xmlns:a16="http://schemas.microsoft.com/office/drawing/2014/main" id="{CFB701D2-5A41-154B-D2DA-2E87D4E1186B}"/>
                </a:ext>
              </a:extLst>
            </p:cNvPr>
            <p:cNvSpPr/>
            <p:nvPr/>
          </p:nvSpPr>
          <p:spPr>
            <a:xfrm>
              <a:off x="-1" y="72866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 name="Rectangle 4">
              <a:extLst>
                <a:ext uri="{FF2B5EF4-FFF2-40B4-BE49-F238E27FC236}">
                  <a16:creationId xmlns:a16="http://schemas.microsoft.com/office/drawing/2014/main" id="{F33369AC-95F7-33D2-CB49-E0AF0E19F393}"/>
                </a:ext>
              </a:extLst>
            </p:cNvPr>
            <p:cNvSpPr/>
            <p:nvPr/>
          </p:nvSpPr>
          <p:spPr>
            <a:xfrm>
              <a:off x="-1" y="847725"/>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6" name="Rectangle 5">
              <a:extLst>
                <a:ext uri="{FF2B5EF4-FFF2-40B4-BE49-F238E27FC236}">
                  <a16:creationId xmlns:a16="http://schemas.microsoft.com/office/drawing/2014/main" id="{E916DB26-E746-3C94-F397-62DCFBF0BC12}"/>
                </a:ext>
              </a:extLst>
            </p:cNvPr>
            <p:cNvSpPr/>
            <p:nvPr/>
          </p:nvSpPr>
          <p:spPr>
            <a:xfrm>
              <a:off x="-1" y="966788"/>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7" name="Rectangle 6">
              <a:extLst>
                <a:ext uri="{FF2B5EF4-FFF2-40B4-BE49-F238E27FC236}">
                  <a16:creationId xmlns:a16="http://schemas.microsoft.com/office/drawing/2014/main" id="{EEEB1D4C-4AAC-8201-8B0E-F1022A5A5C57}"/>
                </a:ext>
              </a:extLst>
            </p:cNvPr>
            <p:cNvSpPr/>
            <p:nvPr/>
          </p:nvSpPr>
          <p:spPr>
            <a:xfrm>
              <a:off x="-1" y="108585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8" name="Rectangle 7">
              <a:extLst>
                <a:ext uri="{FF2B5EF4-FFF2-40B4-BE49-F238E27FC236}">
                  <a16:creationId xmlns:a16="http://schemas.microsoft.com/office/drawing/2014/main" id="{301CA6D3-C175-0CF3-C783-340130CA492D}"/>
                </a:ext>
              </a:extLst>
            </p:cNvPr>
            <p:cNvSpPr/>
            <p:nvPr/>
          </p:nvSpPr>
          <p:spPr>
            <a:xfrm>
              <a:off x="-1" y="120491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9" name="Rectangle 8">
              <a:extLst>
                <a:ext uri="{FF2B5EF4-FFF2-40B4-BE49-F238E27FC236}">
                  <a16:creationId xmlns:a16="http://schemas.microsoft.com/office/drawing/2014/main" id="{A30F85E4-7DE5-2707-24D1-F7C4C0D36390}"/>
                </a:ext>
              </a:extLst>
            </p:cNvPr>
            <p:cNvSpPr/>
            <p:nvPr/>
          </p:nvSpPr>
          <p:spPr>
            <a:xfrm>
              <a:off x="-1" y="132397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0" name="Rectangle 9">
              <a:extLst>
                <a:ext uri="{FF2B5EF4-FFF2-40B4-BE49-F238E27FC236}">
                  <a16:creationId xmlns:a16="http://schemas.microsoft.com/office/drawing/2014/main" id="{67792437-F5CC-A1BB-89D1-5BD036887124}"/>
                </a:ext>
              </a:extLst>
            </p:cNvPr>
            <p:cNvSpPr/>
            <p:nvPr/>
          </p:nvSpPr>
          <p:spPr>
            <a:xfrm>
              <a:off x="-1" y="1443040"/>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1" name="Rectangle 10">
              <a:extLst>
                <a:ext uri="{FF2B5EF4-FFF2-40B4-BE49-F238E27FC236}">
                  <a16:creationId xmlns:a16="http://schemas.microsoft.com/office/drawing/2014/main" id="{04C8129A-A365-169B-61AE-E157F3C18D91}"/>
                </a:ext>
              </a:extLst>
            </p:cNvPr>
            <p:cNvSpPr/>
            <p:nvPr/>
          </p:nvSpPr>
          <p:spPr>
            <a:xfrm>
              <a:off x="-1" y="1562103"/>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2" name="Rectangle 11">
              <a:extLst>
                <a:ext uri="{FF2B5EF4-FFF2-40B4-BE49-F238E27FC236}">
                  <a16:creationId xmlns:a16="http://schemas.microsoft.com/office/drawing/2014/main" id="{0AEA0A3A-CF19-F2E7-4EDD-95D098BB2933}"/>
                </a:ext>
              </a:extLst>
            </p:cNvPr>
            <p:cNvSpPr/>
            <p:nvPr/>
          </p:nvSpPr>
          <p:spPr>
            <a:xfrm>
              <a:off x="-1" y="1681166"/>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3" name="Rectangle 12">
              <a:extLst>
                <a:ext uri="{FF2B5EF4-FFF2-40B4-BE49-F238E27FC236}">
                  <a16:creationId xmlns:a16="http://schemas.microsoft.com/office/drawing/2014/main" id="{0370B95F-2413-4E92-DA39-21CE61296DB7}"/>
                </a:ext>
              </a:extLst>
            </p:cNvPr>
            <p:cNvSpPr/>
            <p:nvPr/>
          </p:nvSpPr>
          <p:spPr>
            <a:xfrm>
              <a:off x="-1" y="1800229"/>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4" name="Rectangle 13">
              <a:extLst>
                <a:ext uri="{FF2B5EF4-FFF2-40B4-BE49-F238E27FC236}">
                  <a16:creationId xmlns:a16="http://schemas.microsoft.com/office/drawing/2014/main" id="{388B07FA-019E-F6F5-8DA0-55D63DE45D84}"/>
                </a:ext>
              </a:extLst>
            </p:cNvPr>
            <p:cNvSpPr/>
            <p:nvPr/>
          </p:nvSpPr>
          <p:spPr>
            <a:xfrm>
              <a:off x="-1" y="191929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5" name="Rectangle 14">
              <a:extLst>
                <a:ext uri="{FF2B5EF4-FFF2-40B4-BE49-F238E27FC236}">
                  <a16:creationId xmlns:a16="http://schemas.microsoft.com/office/drawing/2014/main" id="{CE9F705E-2AA6-CF57-9F3E-9B536C9EBB72}"/>
                </a:ext>
              </a:extLst>
            </p:cNvPr>
            <p:cNvSpPr/>
            <p:nvPr/>
          </p:nvSpPr>
          <p:spPr>
            <a:xfrm>
              <a:off x="-1" y="2038355"/>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6" name="Rectangle 15">
              <a:extLst>
                <a:ext uri="{FF2B5EF4-FFF2-40B4-BE49-F238E27FC236}">
                  <a16:creationId xmlns:a16="http://schemas.microsoft.com/office/drawing/2014/main" id="{AA60B2E2-F845-90E2-332D-8C7EDEEE4FC9}"/>
                </a:ext>
              </a:extLst>
            </p:cNvPr>
            <p:cNvSpPr/>
            <p:nvPr/>
          </p:nvSpPr>
          <p:spPr>
            <a:xfrm>
              <a:off x="-1" y="2157418"/>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7" name="Rectangle 16">
              <a:extLst>
                <a:ext uri="{FF2B5EF4-FFF2-40B4-BE49-F238E27FC236}">
                  <a16:creationId xmlns:a16="http://schemas.microsoft.com/office/drawing/2014/main" id="{260780DF-0D51-E06B-0A93-324FA145A60E}"/>
                </a:ext>
              </a:extLst>
            </p:cNvPr>
            <p:cNvSpPr/>
            <p:nvPr/>
          </p:nvSpPr>
          <p:spPr>
            <a:xfrm>
              <a:off x="-1" y="227648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8" name="Rectangle 17">
              <a:extLst>
                <a:ext uri="{FF2B5EF4-FFF2-40B4-BE49-F238E27FC236}">
                  <a16:creationId xmlns:a16="http://schemas.microsoft.com/office/drawing/2014/main" id="{A6824F91-116D-EE1A-B585-62369EA67808}"/>
                </a:ext>
              </a:extLst>
            </p:cNvPr>
            <p:cNvSpPr/>
            <p:nvPr/>
          </p:nvSpPr>
          <p:spPr>
            <a:xfrm>
              <a:off x="-1" y="239554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9" name="Rectangle 18">
              <a:extLst>
                <a:ext uri="{FF2B5EF4-FFF2-40B4-BE49-F238E27FC236}">
                  <a16:creationId xmlns:a16="http://schemas.microsoft.com/office/drawing/2014/main" id="{C530B94C-673A-0ACB-075E-8D53046A9CF2}"/>
                </a:ext>
              </a:extLst>
            </p:cNvPr>
            <p:cNvSpPr/>
            <p:nvPr/>
          </p:nvSpPr>
          <p:spPr>
            <a:xfrm>
              <a:off x="-1" y="251460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0" name="Rectangle 19">
              <a:extLst>
                <a:ext uri="{FF2B5EF4-FFF2-40B4-BE49-F238E27FC236}">
                  <a16:creationId xmlns:a16="http://schemas.microsoft.com/office/drawing/2014/main" id="{BCAD29FB-E66F-D082-3743-86B6DF0EFFD5}"/>
                </a:ext>
              </a:extLst>
            </p:cNvPr>
            <p:cNvSpPr/>
            <p:nvPr/>
          </p:nvSpPr>
          <p:spPr>
            <a:xfrm>
              <a:off x="-1" y="2633670"/>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1" name="Rectangle 20">
              <a:extLst>
                <a:ext uri="{FF2B5EF4-FFF2-40B4-BE49-F238E27FC236}">
                  <a16:creationId xmlns:a16="http://schemas.microsoft.com/office/drawing/2014/main" id="{36008F6D-25CF-F63F-3053-E70FB2C620B3}"/>
                </a:ext>
              </a:extLst>
            </p:cNvPr>
            <p:cNvSpPr/>
            <p:nvPr/>
          </p:nvSpPr>
          <p:spPr>
            <a:xfrm>
              <a:off x="-1" y="2752733"/>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2" name="Rectangle 21">
              <a:extLst>
                <a:ext uri="{FF2B5EF4-FFF2-40B4-BE49-F238E27FC236}">
                  <a16:creationId xmlns:a16="http://schemas.microsoft.com/office/drawing/2014/main" id="{066B1266-9B33-B51B-7D23-A12C0484E87B}"/>
                </a:ext>
              </a:extLst>
            </p:cNvPr>
            <p:cNvSpPr/>
            <p:nvPr/>
          </p:nvSpPr>
          <p:spPr>
            <a:xfrm>
              <a:off x="-1" y="286862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3" name="Rectangle 22">
              <a:extLst>
                <a:ext uri="{FF2B5EF4-FFF2-40B4-BE49-F238E27FC236}">
                  <a16:creationId xmlns:a16="http://schemas.microsoft.com/office/drawing/2014/main" id="{1CB598C3-581D-C0DE-931E-74CAEE57CCC6}"/>
                </a:ext>
              </a:extLst>
            </p:cNvPr>
            <p:cNvSpPr/>
            <p:nvPr/>
          </p:nvSpPr>
          <p:spPr>
            <a:xfrm>
              <a:off x="-1" y="298768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4" name="Rectangle 23">
              <a:extLst>
                <a:ext uri="{FF2B5EF4-FFF2-40B4-BE49-F238E27FC236}">
                  <a16:creationId xmlns:a16="http://schemas.microsoft.com/office/drawing/2014/main" id="{B65CBDD4-F42F-8CCA-2F8C-9D42FEDE2720}"/>
                </a:ext>
              </a:extLst>
            </p:cNvPr>
            <p:cNvSpPr/>
            <p:nvPr/>
          </p:nvSpPr>
          <p:spPr>
            <a:xfrm>
              <a:off x="-1" y="31067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5" name="Rectangle 24">
              <a:extLst>
                <a:ext uri="{FF2B5EF4-FFF2-40B4-BE49-F238E27FC236}">
                  <a16:creationId xmlns:a16="http://schemas.microsoft.com/office/drawing/2014/main" id="{F0B8A076-A46A-C040-BF05-D0361C095D9D}"/>
                </a:ext>
              </a:extLst>
            </p:cNvPr>
            <p:cNvSpPr/>
            <p:nvPr/>
          </p:nvSpPr>
          <p:spPr>
            <a:xfrm>
              <a:off x="-1" y="32242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6" name="Rectangle 25">
              <a:extLst>
                <a:ext uri="{FF2B5EF4-FFF2-40B4-BE49-F238E27FC236}">
                  <a16:creationId xmlns:a16="http://schemas.microsoft.com/office/drawing/2014/main" id="{06A4B97E-3672-1F7E-9231-44A8B440D1EA}"/>
                </a:ext>
              </a:extLst>
            </p:cNvPr>
            <p:cNvSpPr/>
            <p:nvPr/>
          </p:nvSpPr>
          <p:spPr>
            <a:xfrm>
              <a:off x="-1" y="33416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7" name="Rectangle 26">
              <a:extLst>
                <a:ext uri="{FF2B5EF4-FFF2-40B4-BE49-F238E27FC236}">
                  <a16:creationId xmlns:a16="http://schemas.microsoft.com/office/drawing/2014/main" id="{1AFA1D50-C16C-B87E-845F-2EDF9DA8154B}"/>
                </a:ext>
              </a:extLst>
            </p:cNvPr>
            <p:cNvSpPr/>
            <p:nvPr/>
          </p:nvSpPr>
          <p:spPr>
            <a:xfrm>
              <a:off x="-1" y="34591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8" name="Rectangle 27">
              <a:extLst>
                <a:ext uri="{FF2B5EF4-FFF2-40B4-BE49-F238E27FC236}">
                  <a16:creationId xmlns:a16="http://schemas.microsoft.com/office/drawing/2014/main" id="{5DD21AAE-D8B9-542E-C095-EC2A56A223B2}"/>
                </a:ext>
              </a:extLst>
            </p:cNvPr>
            <p:cNvSpPr/>
            <p:nvPr/>
          </p:nvSpPr>
          <p:spPr>
            <a:xfrm>
              <a:off x="-1" y="35766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9" name="Rectangle 28">
              <a:extLst>
                <a:ext uri="{FF2B5EF4-FFF2-40B4-BE49-F238E27FC236}">
                  <a16:creationId xmlns:a16="http://schemas.microsoft.com/office/drawing/2014/main" id="{9617E9A4-F297-7B02-A576-8FF50D5ECF49}"/>
                </a:ext>
              </a:extLst>
            </p:cNvPr>
            <p:cNvSpPr/>
            <p:nvPr/>
          </p:nvSpPr>
          <p:spPr>
            <a:xfrm>
              <a:off x="-1" y="36972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0" name="Rectangle 29">
              <a:extLst>
                <a:ext uri="{FF2B5EF4-FFF2-40B4-BE49-F238E27FC236}">
                  <a16:creationId xmlns:a16="http://schemas.microsoft.com/office/drawing/2014/main" id="{0192C290-CF3A-9282-A30D-15467A9836CA}"/>
                </a:ext>
              </a:extLst>
            </p:cNvPr>
            <p:cNvSpPr/>
            <p:nvPr/>
          </p:nvSpPr>
          <p:spPr>
            <a:xfrm>
              <a:off x="-1" y="38179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1" name="Rectangle 30">
              <a:extLst>
                <a:ext uri="{FF2B5EF4-FFF2-40B4-BE49-F238E27FC236}">
                  <a16:creationId xmlns:a16="http://schemas.microsoft.com/office/drawing/2014/main" id="{0B802C75-E32F-176A-56B6-FBEC61433FFF}"/>
                </a:ext>
              </a:extLst>
            </p:cNvPr>
            <p:cNvSpPr/>
            <p:nvPr/>
          </p:nvSpPr>
          <p:spPr>
            <a:xfrm>
              <a:off x="-1" y="39354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2" name="Rectangle 31">
              <a:extLst>
                <a:ext uri="{FF2B5EF4-FFF2-40B4-BE49-F238E27FC236}">
                  <a16:creationId xmlns:a16="http://schemas.microsoft.com/office/drawing/2014/main" id="{EE6F0321-0E3A-3299-CC19-7FE96F8DCB75}"/>
                </a:ext>
              </a:extLst>
            </p:cNvPr>
            <p:cNvSpPr/>
            <p:nvPr/>
          </p:nvSpPr>
          <p:spPr>
            <a:xfrm>
              <a:off x="-1" y="40560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3" name="Rectangle 32">
              <a:extLst>
                <a:ext uri="{FF2B5EF4-FFF2-40B4-BE49-F238E27FC236}">
                  <a16:creationId xmlns:a16="http://schemas.microsoft.com/office/drawing/2014/main" id="{78F421FE-5477-FA65-8D45-49AB50E7191B}"/>
                </a:ext>
              </a:extLst>
            </p:cNvPr>
            <p:cNvSpPr/>
            <p:nvPr/>
          </p:nvSpPr>
          <p:spPr>
            <a:xfrm>
              <a:off x="-1" y="41735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4" name="Rectangle 33">
              <a:extLst>
                <a:ext uri="{FF2B5EF4-FFF2-40B4-BE49-F238E27FC236}">
                  <a16:creationId xmlns:a16="http://schemas.microsoft.com/office/drawing/2014/main" id="{74736287-E2F8-2847-25CF-F72FF17AFE14}"/>
                </a:ext>
              </a:extLst>
            </p:cNvPr>
            <p:cNvSpPr/>
            <p:nvPr/>
          </p:nvSpPr>
          <p:spPr>
            <a:xfrm>
              <a:off x="-1" y="42941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5" name="Rectangle 34">
              <a:extLst>
                <a:ext uri="{FF2B5EF4-FFF2-40B4-BE49-F238E27FC236}">
                  <a16:creationId xmlns:a16="http://schemas.microsoft.com/office/drawing/2014/main" id="{0F8B750E-D5A5-7BE6-3A91-B8EB023D7A0B}"/>
                </a:ext>
              </a:extLst>
            </p:cNvPr>
            <p:cNvSpPr/>
            <p:nvPr/>
          </p:nvSpPr>
          <p:spPr>
            <a:xfrm>
              <a:off x="-1" y="44116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6" name="Rectangle 35">
              <a:extLst>
                <a:ext uri="{FF2B5EF4-FFF2-40B4-BE49-F238E27FC236}">
                  <a16:creationId xmlns:a16="http://schemas.microsoft.com/office/drawing/2014/main" id="{0D1DBA94-558C-EF5C-743A-E21B381B56FD}"/>
                </a:ext>
              </a:extLst>
            </p:cNvPr>
            <p:cNvSpPr/>
            <p:nvPr/>
          </p:nvSpPr>
          <p:spPr>
            <a:xfrm>
              <a:off x="-1" y="45291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7" name="Rectangle 36">
              <a:extLst>
                <a:ext uri="{FF2B5EF4-FFF2-40B4-BE49-F238E27FC236}">
                  <a16:creationId xmlns:a16="http://schemas.microsoft.com/office/drawing/2014/main" id="{BDFD226D-B33C-37CC-BB56-E041A33E7B80}"/>
                </a:ext>
              </a:extLst>
            </p:cNvPr>
            <p:cNvSpPr/>
            <p:nvPr/>
          </p:nvSpPr>
          <p:spPr>
            <a:xfrm>
              <a:off x="-1" y="46497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8" name="Rectangle 37">
              <a:extLst>
                <a:ext uri="{FF2B5EF4-FFF2-40B4-BE49-F238E27FC236}">
                  <a16:creationId xmlns:a16="http://schemas.microsoft.com/office/drawing/2014/main" id="{99357043-97C1-A1F2-E7BA-A5691FB00AB4}"/>
                </a:ext>
              </a:extLst>
            </p:cNvPr>
            <p:cNvSpPr/>
            <p:nvPr/>
          </p:nvSpPr>
          <p:spPr>
            <a:xfrm>
              <a:off x="-1" y="47704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9" name="Rectangle 38">
              <a:extLst>
                <a:ext uri="{FF2B5EF4-FFF2-40B4-BE49-F238E27FC236}">
                  <a16:creationId xmlns:a16="http://schemas.microsoft.com/office/drawing/2014/main" id="{2E584DD5-E045-DC7F-E73C-DCEBAAEA1743}"/>
                </a:ext>
              </a:extLst>
            </p:cNvPr>
            <p:cNvSpPr/>
            <p:nvPr/>
          </p:nvSpPr>
          <p:spPr>
            <a:xfrm>
              <a:off x="-1" y="48879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0" name="Rectangle 39">
              <a:extLst>
                <a:ext uri="{FF2B5EF4-FFF2-40B4-BE49-F238E27FC236}">
                  <a16:creationId xmlns:a16="http://schemas.microsoft.com/office/drawing/2014/main" id="{57A6AABE-9B4A-C48F-4405-8A0D25FEDA08}"/>
                </a:ext>
              </a:extLst>
            </p:cNvPr>
            <p:cNvSpPr/>
            <p:nvPr/>
          </p:nvSpPr>
          <p:spPr>
            <a:xfrm>
              <a:off x="-1" y="50053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1" name="Rectangle 40">
              <a:extLst>
                <a:ext uri="{FF2B5EF4-FFF2-40B4-BE49-F238E27FC236}">
                  <a16:creationId xmlns:a16="http://schemas.microsoft.com/office/drawing/2014/main" id="{E3629EED-0B73-F550-12AB-7827D6D9568E}"/>
                </a:ext>
              </a:extLst>
            </p:cNvPr>
            <p:cNvSpPr/>
            <p:nvPr/>
          </p:nvSpPr>
          <p:spPr>
            <a:xfrm>
              <a:off x="-1" y="51228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2" name="Rectangle 41">
              <a:extLst>
                <a:ext uri="{FF2B5EF4-FFF2-40B4-BE49-F238E27FC236}">
                  <a16:creationId xmlns:a16="http://schemas.microsoft.com/office/drawing/2014/main" id="{30052667-20AE-1F5F-A40A-DAADC1B4C834}"/>
                </a:ext>
              </a:extLst>
            </p:cNvPr>
            <p:cNvSpPr/>
            <p:nvPr/>
          </p:nvSpPr>
          <p:spPr>
            <a:xfrm>
              <a:off x="-1" y="52435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3" name="Rectangle 42">
              <a:extLst>
                <a:ext uri="{FF2B5EF4-FFF2-40B4-BE49-F238E27FC236}">
                  <a16:creationId xmlns:a16="http://schemas.microsoft.com/office/drawing/2014/main" id="{DD678B04-9FDB-05F8-5C7C-1A8715C538BA}"/>
                </a:ext>
              </a:extLst>
            </p:cNvPr>
            <p:cNvSpPr/>
            <p:nvPr/>
          </p:nvSpPr>
          <p:spPr>
            <a:xfrm>
              <a:off x="-1" y="53641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4" name="Rectangle 43">
              <a:extLst>
                <a:ext uri="{FF2B5EF4-FFF2-40B4-BE49-F238E27FC236}">
                  <a16:creationId xmlns:a16="http://schemas.microsoft.com/office/drawing/2014/main" id="{9B399DFB-9951-A954-7021-B64485D0DB2E}"/>
                </a:ext>
              </a:extLst>
            </p:cNvPr>
            <p:cNvSpPr/>
            <p:nvPr/>
          </p:nvSpPr>
          <p:spPr>
            <a:xfrm>
              <a:off x="-1" y="54816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5" name="Rectangle 44">
              <a:extLst>
                <a:ext uri="{FF2B5EF4-FFF2-40B4-BE49-F238E27FC236}">
                  <a16:creationId xmlns:a16="http://schemas.microsoft.com/office/drawing/2014/main" id="{C07D0212-0F73-4F73-CCCE-42030F9FEC02}"/>
                </a:ext>
              </a:extLst>
            </p:cNvPr>
            <p:cNvSpPr/>
            <p:nvPr/>
          </p:nvSpPr>
          <p:spPr>
            <a:xfrm>
              <a:off x="-1" y="55991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6" name="Rectangle 45">
              <a:extLst>
                <a:ext uri="{FF2B5EF4-FFF2-40B4-BE49-F238E27FC236}">
                  <a16:creationId xmlns:a16="http://schemas.microsoft.com/office/drawing/2014/main" id="{CF08EC2B-6119-7763-88EB-9D5640DF6697}"/>
                </a:ext>
              </a:extLst>
            </p:cNvPr>
            <p:cNvSpPr/>
            <p:nvPr/>
          </p:nvSpPr>
          <p:spPr>
            <a:xfrm>
              <a:off x="-1" y="57165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7" name="Rectangle 46">
              <a:extLst>
                <a:ext uri="{FF2B5EF4-FFF2-40B4-BE49-F238E27FC236}">
                  <a16:creationId xmlns:a16="http://schemas.microsoft.com/office/drawing/2014/main" id="{0C236F84-4AB3-7B22-A6BA-277EADB7D126}"/>
                </a:ext>
              </a:extLst>
            </p:cNvPr>
            <p:cNvSpPr/>
            <p:nvPr/>
          </p:nvSpPr>
          <p:spPr>
            <a:xfrm>
              <a:off x="-1" y="58372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8" name="Rectangle 47">
              <a:extLst>
                <a:ext uri="{FF2B5EF4-FFF2-40B4-BE49-F238E27FC236}">
                  <a16:creationId xmlns:a16="http://schemas.microsoft.com/office/drawing/2014/main" id="{3F944869-7A1A-3209-BD32-39813D264AC5}"/>
                </a:ext>
              </a:extLst>
            </p:cNvPr>
            <p:cNvSpPr/>
            <p:nvPr/>
          </p:nvSpPr>
          <p:spPr>
            <a:xfrm>
              <a:off x="-1" y="59547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49" name="Rectangle 48">
              <a:extLst>
                <a:ext uri="{FF2B5EF4-FFF2-40B4-BE49-F238E27FC236}">
                  <a16:creationId xmlns:a16="http://schemas.microsoft.com/office/drawing/2014/main" id="{F8924082-41CA-1FA4-6B2A-6E5FF2EA1D4D}"/>
                </a:ext>
              </a:extLst>
            </p:cNvPr>
            <p:cNvSpPr/>
            <p:nvPr/>
          </p:nvSpPr>
          <p:spPr>
            <a:xfrm>
              <a:off x="-1" y="60753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0" name="Rectangle 49">
              <a:extLst>
                <a:ext uri="{FF2B5EF4-FFF2-40B4-BE49-F238E27FC236}">
                  <a16:creationId xmlns:a16="http://schemas.microsoft.com/office/drawing/2014/main" id="{1FAED9D8-2024-2643-05D1-EEDE25EF3862}"/>
                </a:ext>
              </a:extLst>
            </p:cNvPr>
            <p:cNvSpPr/>
            <p:nvPr/>
          </p:nvSpPr>
          <p:spPr>
            <a:xfrm>
              <a:off x="-1" y="61960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grpSp>
      <p:sp>
        <p:nvSpPr>
          <p:cNvPr id="51" name="Rectangle 50">
            <a:extLst>
              <a:ext uri="{FF2B5EF4-FFF2-40B4-BE49-F238E27FC236}">
                <a16:creationId xmlns:a16="http://schemas.microsoft.com/office/drawing/2014/main" id="{93A3083F-ED32-83BD-29EF-2A2DD769034C}"/>
              </a:ext>
            </a:extLst>
          </p:cNvPr>
          <p:cNvSpPr/>
          <p:nvPr userDrawn="1"/>
        </p:nvSpPr>
        <p:spPr>
          <a:xfrm>
            <a:off x="6096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2" name="Rectangle 51">
            <a:extLst>
              <a:ext uri="{FF2B5EF4-FFF2-40B4-BE49-F238E27FC236}">
                <a16:creationId xmlns:a16="http://schemas.microsoft.com/office/drawing/2014/main" id="{4A50CC93-C4DA-012D-8684-FFF28004D4EA}"/>
              </a:ext>
            </a:extLst>
          </p:cNvPr>
          <p:cNvSpPr/>
          <p:nvPr userDrawn="1"/>
        </p:nvSpPr>
        <p:spPr>
          <a:xfrm>
            <a:off x="15494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3" name="Rectangle 52">
            <a:extLst>
              <a:ext uri="{FF2B5EF4-FFF2-40B4-BE49-F238E27FC236}">
                <a16:creationId xmlns:a16="http://schemas.microsoft.com/office/drawing/2014/main" id="{8C0E11CC-7B85-6761-66FC-76ECA2E1F872}"/>
              </a:ext>
            </a:extLst>
          </p:cNvPr>
          <p:cNvSpPr/>
          <p:nvPr userDrawn="1"/>
        </p:nvSpPr>
        <p:spPr>
          <a:xfrm>
            <a:off x="24892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4" name="Rectangle 53">
            <a:extLst>
              <a:ext uri="{FF2B5EF4-FFF2-40B4-BE49-F238E27FC236}">
                <a16:creationId xmlns:a16="http://schemas.microsoft.com/office/drawing/2014/main" id="{CD6B4D34-8BCE-C2B5-BCB0-E604710802B1}"/>
              </a:ext>
            </a:extLst>
          </p:cNvPr>
          <p:cNvSpPr/>
          <p:nvPr userDrawn="1"/>
        </p:nvSpPr>
        <p:spPr>
          <a:xfrm>
            <a:off x="34290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5" name="Rectangle 54">
            <a:extLst>
              <a:ext uri="{FF2B5EF4-FFF2-40B4-BE49-F238E27FC236}">
                <a16:creationId xmlns:a16="http://schemas.microsoft.com/office/drawing/2014/main" id="{39AA652C-3402-549C-EE3B-05CD6555BC2B}"/>
              </a:ext>
            </a:extLst>
          </p:cNvPr>
          <p:cNvSpPr/>
          <p:nvPr userDrawn="1"/>
        </p:nvSpPr>
        <p:spPr>
          <a:xfrm>
            <a:off x="43688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6" name="Rectangle 55">
            <a:extLst>
              <a:ext uri="{FF2B5EF4-FFF2-40B4-BE49-F238E27FC236}">
                <a16:creationId xmlns:a16="http://schemas.microsoft.com/office/drawing/2014/main" id="{BCA550EA-3089-7D6E-D9B7-6A91BAF787DF}"/>
              </a:ext>
            </a:extLst>
          </p:cNvPr>
          <p:cNvSpPr/>
          <p:nvPr userDrawn="1"/>
        </p:nvSpPr>
        <p:spPr>
          <a:xfrm>
            <a:off x="53086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7" name="Rectangle 56">
            <a:extLst>
              <a:ext uri="{FF2B5EF4-FFF2-40B4-BE49-F238E27FC236}">
                <a16:creationId xmlns:a16="http://schemas.microsoft.com/office/drawing/2014/main" id="{F676912D-FF5B-93C5-2BAD-53FED26DFB46}"/>
              </a:ext>
            </a:extLst>
          </p:cNvPr>
          <p:cNvSpPr/>
          <p:nvPr userDrawn="1"/>
        </p:nvSpPr>
        <p:spPr>
          <a:xfrm>
            <a:off x="62484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8" name="Rectangle 57">
            <a:extLst>
              <a:ext uri="{FF2B5EF4-FFF2-40B4-BE49-F238E27FC236}">
                <a16:creationId xmlns:a16="http://schemas.microsoft.com/office/drawing/2014/main" id="{70751DD4-E2DE-461B-DD2E-3AACC855C1BB}"/>
              </a:ext>
            </a:extLst>
          </p:cNvPr>
          <p:cNvSpPr/>
          <p:nvPr userDrawn="1"/>
        </p:nvSpPr>
        <p:spPr>
          <a:xfrm>
            <a:off x="71882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59" name="Rectangle 58">
            <a:extLst>
              <a:ext uri="{FF2B5EF4-FFF2-40B4-BE49-F238E27FC236}">
                <a16:creationId xmlns:a16="http://schemas.microsoft.com/office/drawing/2014/main" id="{57E76DF8-1340-0C2C-E26B-C04D71AC479F}"/>
              </a:ext>
            </a:extLst>
          </p:cNvPr>
          <p:cNvSpPr/>
          <p:nvPr userDrawn="1"/>
        </p:nvSpPr>
        <p:spPr>
          <a:xfrm>
            <a:off x="81280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60" name="Rectangle 59">
            <a:extLst>
              <a:ext uri="{FF2B5EF4-FFF2-40B4-BE49-F238E27FC236}">
                <a16:creationId xmlns:a16="http://schemas.microsoft.com/office/drawing/2014/main" id="{768C4516-EED4-D2AC-DF27-7E6F5D2DE641}"/>
              </a:ext>
            </a:extLst>
          </p:cNvPr>
          <p:cNvSpPr/>
          <p:nvPr userDrawn="1"/>
        </p:nvSpPr>
        <p:spPr>
          <a:xfrm>
            <a:off x="9067801"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61" name="Rectangle 60">
            <a:extLst>
              <a:ext uri="{FF2B5EF4-FFF2-40B4-BE49-F238E27FC236}">
                <a16:creationId xmlns:a16="http://schemas.microsoft.com/office/drawing/2014/main" id="{CB0BD3FC-C49D-3307-B107-637179E731D5}"/>
              </a:ext>
            </a:extLst>
          </p:cNvPr>
          <p:cNvSpPr/>
          <p:nvPr userDrawn="1"/>
        </p:nvSpPr>
        <p:spPr>
          <a:xfrm>
            <a:off x="100076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62" name="Rectangle 61">
            <a:extLst>
              <a:ext uri="{FF2B5EF4-FFF2-40B4-BE49-F238E27FC236}">
                <a16:creationId xmlns:a16="http://schemas.microsoft.com/office/drawing/2014/main" id="{94E313C0-BBA4-5CAC-E27B-1C6C0307713E}"/>
              </a:ext>
            </a:extLst>
          </p:cNvPr>
          <p:cNvSpPr/>
          <p:nvPr userDrawn="1"/>
        </p:nvSpPr>
        <p:spPr>
          <a:xfrm>
            <a:off x="109474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9"/>
          </a:p>
        </p:txBody>
      </p:sp>
    </p:spTree>
    <p:extLst>
      <p:ext uri="{BB962C8B-B14F-4D97-AF65-F5344CB8AC3E}">
        <p14:creationId xmlns:p14="http://schemas.microsoft.com/office/powerpoint/2010/main" val="211688331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tandard content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D74CF2D-783D-9251-B723-DA61A002EA71}"/>
              </a:ext>
            </a:extLst>
          </p:cNvPr>
          <p:cNvSpPr/>
          <p:nvPr userDrawn="1"/>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2" name="Copyright">
            <a:extLst>
              <a:ext uri="{FF2B5EF4-FFF2-40B4-BE49-F238E27FC236}">
                <a16:creationId xmlns:a16="http://schemas.microsoft.com/office/drawing/2014/main" id="{0C94F761-B453-1849-8D09-7A98818582CC}"/>
              </a:ext>
            </a:extLst>
          </p:cNvPr>
          <p:cNvSpPr txBox="1"/>
          <p:nvPr userDrawn="1"/>
        </p:nvSpPr>
        <p:spPr bwMode="black">
          <a:xfrm>
            <a:off x="9030046" y="6494291"/>
            <a:ext cx="2555812" cy="92333"/>
          </a:xfrm>
          <a:prstGeom prst="rect">
            <a:avLst/>
          </a:prstGeom>
          <a:noFill/>
        </p:spPr>
        <p:txBody>
          <a:bodyPr wrap="square" lIns="0" tIns="0" rIns="0" bIns="0" rtlCol="0">
            <a:spAutoFit/>
          </a:bodyPr>
          <a:lstStyle/>
          <a:p>
            <a:pPr marL="84121" marR="0" lvl="0" indent="-84121" algn="r" defTabSz="1088558"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2025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Tree>
    <p:extLst>
      <p:ext uri="{BB962C8B-B14F-4D97-AF65-F5344CB8AC3E}">
        <p14:creationId xmlns:p14="http://schemas.microsoft.com/office/powerpoint/2010/main" val="2155730435"/>
      </p:ext>
    </p:extLst>
  </p:cSld>
  <p:clrMapOvr>
    <a:masterClrMapping/>
  </p:clrMapOvr>
  <p:hf sldNum="0" hdr="0" ftr="0" dt="0"/>
  <p:extLst>
    <p:ext uri="{DCECCB84-F9BA-43D5-87BE-67443E8EF086}">
      <p15:sldGuideLst xmlns:p15="http://schemas.microsoft.com/office/powerpoint/2012/main">
        <p15:guide id="2" pos="7680">
          <p15:clr>
            <a:srgbClr val="FBAE40"/>
          </p15:clr>
        </p15:guide>
        <p15:guide id="5" pos="976">
          <p15:clr>
            <a:srgbClr val="FBAE40"/>
          </p15:clr>
        </p15:guide>
        <p15:guide id="6" pos="1376">
          <p15:clr>
            <a:srgbClr val="FBAE40"/>
          </p15:clr>
        </p15:guide>
        <p15:guide id="7" pos="1568">
          <p15:clr>
            <a:srgbClr val="FBAE40"/>
          </p15:clr>
        </p15:guide>
        <p15:guide id="8" pos="1968">
          <p15:clr>
            <a:srgbClr val="FBAE40"/>
          </p15:clr>
        </p15:guide>
        <p15:guide id="9" pos="2160">
          <p15:clr>
            <a:srgbClr val="FBAE40"/>
          </p15:clr>
        </p15:guide>
        <p15:guide id="10" pos="2560">
          <p15:clr>
            <a:srgbClr val="FBAE40"/>
          </p15:clr>
        </p15:guide>
        <p15:guide id="11" pos="2752">
          <p15:clr>
            <a:srgbClr val="FBAE40"/>
          </p15:clr>
        </p15:guide>
        <p15:guide id="12" pos="3152">
          <p15:clr>
            <a:srgbClr val="FBAE40"/>
          </p15:clr>
        </p15:guide>
        <p15:guide id="13" pos="3344">
          <p15:clr>
            <a:srgbClr val="FBAE40"/>
          </p15:clr>
        </p15:guide>
        <p15:guide id="14" pos="3744">
          <p15:clr>
            <a:srgbClr val="FBAE40"/>
          </p15:clr>
        </p15:guide>
        <p15:guide id="15" pos="3936">
          <p15:clr>
            <a:srgbClr val="FBAE40"/>
          </p15:clr>
        </p15:guide>
        <p15:guide id="16" pos="4336">
          <p15:clr>
            <a:srgbClr val="FBAE40"/>
          </p15:clr>
        </p15:guide>
        <p15:guide id="17" pos="4528">
          <p15:clr>
            <a:srgbClr val="FBAE40"/>
          </p15:clr>
        </p15:guide>
        <p15:guide id="18" pos="4928">
          <p15:clr>
            <a:srgbClr val="FBAE40"/>
          </p15:clr>
        </p15:guide>
        <p15:guide id="19" pos="5120">
          <p15:clr>
            <a:srgbClr val="FBAE40"/>
          </p15:clr>
        </p15:guide>
        <p15:guide id="20" pos="5520">
          <p15:clr>
            <a:srgbClr val="FBAE40"/>
          </p15:clr>
        </p15:guide>
        <p15:guide id="21" pos="5712">
          <p15:clr>
            <a:srgbClr val="FBAE40"/>
          </p15:clr>
        </p15:guide>
        <p15:guide id="22" pos="6112">
          <p15:clr>
            <a:srgbClr val="FBAE40"/>
          </p15:clr>
        </p15:guide>
        <p15:guide id="23" pos="6304">
          <p15:clr>
            <a:srgbClr val="FBAE40"/>
          </p15:clr>
        </p15:guide>
        <p15:guide id="24" pos="6704">
          <p15:clr>
            <a:srgbClr val="FBAE40"/>
          </p15:clr>
        </p15:guide>
        <p15:guide id="25" pos="6896">
          <p15:clr>
            <a:srgbClr val="FBAE40"/>
          </p15:clr>
        </p15:guide>
        <p15:guide id="26" pos="7296">
          <p15:clr>
            <a:srgbClr val="FBAE40"/>
          </p15:clr>
        </p15:guide>
        <p15:guide id="27" orient="horz">
          <p15:clr>
            <a:srgbClr val="FBAE40"/>
          </p15:clr>
        </p15:guide>
        <p15:guide id="28" orient="horz" pos="4320">
          <p15:clr>
            <a:srgbClr val="FBAE40"/>
          </p15:clr>
        </p15:guide>
        <p15:guide id="29" orient="horz" pos="384">
          <p15:clr>
            <a:srgbClr val="FBAE40"/>
          </p15:clr>
        </p15:guide>
        <p15:guide id="30" orient="horz" pos="3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2Column_Grid">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C93F584C-EF98-CDC8-319C-8F0CA83D780D}"/>
              </a:ext>
            </a:extLst>
          </p:cNvPr>
          <p:cNvSpPr/>
          <p:nvPr/>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3" name="Copyright">
            <a:extLst>
              <a:ext uri="{FF2B5EF4-FFF2-40B4-BE49-F238E27FC236}">
                <a16:creationId xmlns:a16="http://schemas.microsoft.com/office/drawing/2014/main" id="{C755A0B4-1824-424C-5B03-2BB1C0CFD699}"/>
              </a:ext>
            </a:extLst>
          </p:cNvPr>
          <p:cNvSpPr txBox="1"/>
          <p:nvPr userDrawn="1"/>
        </p:nvSpPr>
        <p:spPr bwMode="black">
          <a:xfrm>
            <a:off x="9030046" y="6494291"/>
            <a:ext cx="2555812" cy="92333"/>
          </a:xfrm>
          <a:prstGeom prst="rect">
            <a:avLst/>
          </a:prstGeom>
          <a:noFill/>
        </p:spPr>
        <p:txBody>
          <a:bodyPr wrap="square" lIns="0" tIns="0" rIns="0" bIns="0" rtlCol="0">
            <a:spAutoFit/>
          </a:bodyPr>
          <a:lstStyle/>
          <a:p>
            <a:pPr marL="84121" marR="0" lvl="0" indent="-84121" algn="r" defTabSz="1088558"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2025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Tree>
    <p:extLst>
      <p:ext uri="{BB962C8B-B14F-4D97-AF65-F5344CB8AC3E}">
        <p14:creationId xmlns:p14="http://schemas.microsoft.com/office/powerpoint/2010/main" val="4032675171"/>
      </p:ext>
    </p:extLst>
  </p:cSld>
  <p:clrMapOvr>
    <a:masterClrMapping/>
  </p:clrMapOvr>
  <p:hf sldNum="0" hdr="0" ftr="0" dt="0"/>
  <p:extLst>
    <p:ext uri="{DCECCB84-F9BA-43D5-87BE-67443E8EF086}">
      <p15:sldGuideLst xmlns:p15="http://schemas.microsoft.com/office/powerpoint/2012/main">
        <p15:guide id="2" pos="7680">
          <p15:clr>
            <a:srgbClr val="FBAE40"/>
          </p15:clr>
        </p15:guide>
        <p15:guide id="5" pos="976">
          <p15:clr>
            <a:srgbClr val="FBAE40"/>
          </p15:clr>
        </p15:guide>
        <p15:guide id="6" pos="1376">
          <p15:clr>
            <a:srgbClr val="FBAE40"/>
          </p15:clr>
        </p15:guide>
        <p15:guide id="7" pos="1568">
          <p15:clr>
            <a:srgbClr val="FBAE40"/>
          </p15:clr>
        </p15:guide>
        <p15:guide id="8" pos="1968">
          <p15:clr>
            <a:srgbClr val="FBAE40"/>
          </p15:clr>
        </p15:guide>
        <p15:guide id="9" pos="2160">
          <p15:clr>
            <a:srgbClr val="FBAE40"/>
          </p15:clr>
        </p15:guide>
        <p15:guide id="10" pos="2560">
          <p15:clr>
            <a:srgbClr val="FBAE40"/>
          </p15:clr>
        </p15:guide>
        <p15:guide id="11" pos="2752">
          <p15:clr>
            <a:srgbClr val="FBAE40"/>
          </p15:clr>
        </p15:guide>
        <p15:guide id="12" pos="3152">
          <p15:clr>
            <a:srgbClr val="FBAE40"/>
          </p15:clr>
        </p15:guide>
        <p15:guide id="13" pos="3344">
          <p15:clr>
            <a:srgbClr val="FBAE40"/>
          </p15:clr>
        </p15:guide>
        <p15:guide id="14" pos="3744">
          <p15:clr>
            <a:srgbClr val="FBAE40"/>
          </p15:clr>
        </p15:guide>
        <p15:guide id="15" pos="3936">
          <p15:clr>
            <a:srgbClr val="FBAE40"/>
          </p15:clr>
        </p15:guide>
        <p15:guide id="16" pos="4336">
          <p15:clr>
            <a:srgbClr val="FBAE40"/>
          </p15:clr>
        </p15:guide>
        <p15:guide id="17" pos="4528">
          <p15:clr>
            <a:srgbClr val="FBAE40"/>
          </p15:clr>
        </p15:guide>
        <p15:guide id="18" pos="4928">
          <p15:clr>
            <a:srgbClr val="FBAE40"/>
          </p15:clr>
        </p15:guide>
        <p15:guide id="19" pos="5120">
          <p15:clr>
            <a:srgbClr val="FBAE40"/>
          </p15:clr>
        </p15:guide>
        <p15:guide id="20" pos="5520">
          <p15:clr>
            <a:srgbClr val="FBAE40"/>
          </p15:clr>
        </p15:guide>
        <p15:guide id="21" pos="5712">
          <p15:clr>
            <a:srgbClr val="FBAE40"/>
          </p15:clr>
        </p15:guide>
        <p15:guide id="22" pos="6112">
          <p15:clr>
            <a:srgbClr val="FBAE40"/>
          </p15:clr>
        </p15:guide>
        <p15:guide id="23" pos="6304">
          <p15:clr>
            <a:srgbClr val="FBAE40"/>
          </p15:clr>
        </p15:guide>
        <p15:guide id="24" pos="6704">
          <p15:clr>
            <a:srgbClr val="FBAE40"/>
          </p15:clr>
        </p15:guide>
        <p15:guide id="25" pos="6896">
          <p15:clr>
            <a:srgbClr val="FBAE40"/>
          </p15:clr>
        </p15:guide>
        <p15:guide id="26" pos="7296">
          <p15:clr>
            <a:srgbClr val="FBAE40"/>
          </p15:clr>
        </p15:guide>
        <p15:guide id="27" orient="horz">
          <p15:clr>
            <a:srgbClr val="FBAE40"/>
          </p15:clr>
        </p15:guide>
        <p15:guide id="28" orient="horz" pos="4320">
          <p15:clr>
            <a:srgbClr val="FBAE40"/>
          </p15:clr>
        </p15:guide>
        <p15:guide id="29" orient="horz" pos="384">
          <p15:clr>
            <a:srgbClr val="FBAE40"/>
          </p15:clr>
        </p15:guide>
        <p15:guide id="30" orient="horz" pos="3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Pattern_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131809C-5678-2A3C-2575-EC8DFA9542DA}"/>
              </a:ext>
            </a:extLst>
          </p:cNvPr>
          <p:cNvSpPr/>
          <p:nvPr userDrawn="1"/>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3" name="Title">
            <a:extLst>
              <a:ext uri="{FF2B5EF4-FFF2-40B4-BE49-F238E27FC236}">
                <a16:creationId xmlns:a16="http://schemas.microsoft.com/office/drawing/2014/main" id="{BD0B5DC3-F2B2-49AF-57B2-948C94A2F97E}"/>
              </a:ext>
            </a:extLst>
          </p:cNvPr>
          <p:cNvSpPr>
            <a:spLocks noGrp="1"/>
          </p:cNvSpPr>
          <p:nvPr>
            <p:ph type="title" hasCustomPrompt="1"/>
          </p:nvPr>
        </p:nvSpPr>
        <p:spPr>
          <a:xfrm>
            <a:off x="697622" y="801279"/>
            <a:ext cx="10703440" cy="369332"/>
          </a:xfrm>
          <a:prstGeom prst="rect">
            <a:avLst/>
          </a:prstGeom>
        </p:spPr>
        <p:txBody>
          <a:bodyPr lIns="0" rIns="0"/>
          <a:lstStyle>
            <a:lvl1pPr marL="0" algn="l" defTabSz="913852" rtl="0" eaLnBrk="1" latinLnBrk="0" hangingPunct="1">
              <a:defRPr lang="en-US" sz="1798" b="1" kern="1200"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ea typeface="+mn-ea"/>
                <a:cs typeface="+mn-cs"/>
              </a:defRPr>
            </a:lvl1pPr>
          </a:lstStyle>
          <a:p>
            <a:r>
              <a:rPr lang="en-US" noProof="0"/>
              <a:t>Insert page title (sentence case)</a:t>
            </a:r>
            <a:endParaRPr lang="en-US"/>
          </a:p>
        </p:txBody>
      </p:sp>
      <p:sp>
        <p:nvSpPr>
          <p:cNvPr id="2" name="Copyright">
            <a:extLst>
              <a:ext uri="{FF2B5EF4-FFF2-40B4-BE49-F238E27FC236}">
                <a16:creationId xmlns:a16="http://schemas.microsoft.com/office/drawing/2014/main" id="{8286D4AE-640B-CFDE-7CF3-55BD726C0353}"/>
              </a:ext>
            </a:extLst>
          </p:cNvPr>
          <p:cNvSpPr txBox="1"/>
          <p:nvPr userDrawn="1"/>
        </p:nvSpPr>
        <p:spPr bwMode="black">
          <a:xfrm>
            <a:off x="9030046" y="6494291"/>
            <a:ext cx="2555812" cy="92333"/>
          </a:xfrm>
          <a:prstGeom prst="rect">
            <a:avLst/>
          </a:prstGeom>
          <a:noFill/>
        </p:spPr>
        <p:txBody>
          <a:bodyPr wrap="square" lIns="0" tIns="0" rIns="0" bIns="0" rtlCol="0">
            <a:spAutoFit/>
          </a:bodyPr>
          <a:lstStyle/>
          <a:p>
            <a:pPr marL="84121" marR="0" lvl="0" indent="-84121" algn="r" defTabSz="1088558"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2025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Tree>
    <p:extLst>
      <p:ext uri="{BB962C8B-B14F-4D97-AF65-F5344CB8AC3E}">
        <p14:creationId xmlns:p14="http://schemas.microsoft.com/office/powerpoint/2010/main" val="3079306527"/>
      </p:ext>
    </p:extLst>
  </p:cSld>
  <p:clrMapOvr>
    <a:masterClrMapping/>
  </p:clrMapOvr>
  <p:hf sldNum="0" hdr="0" ft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a:latin typeface="+mj-lt"/>
              </a:defRPr>
            </a:lvl1pPr>
          </a:lstStyle>
          <a:p>
            <a:r>
              <a:rPr lang="en-US" noProof="0"/>
              <a:t>Insert page title (sentence case)</a:t>
            </a:r>
            <a:endParaRPr lang="en-US"/>
          </a:p>
        </p:txBody>
      </p:sp>
    </p:spTree>
    <p:extLst>
      <p:ext uri="{BB962C8B-B14F-4D97-AF65-F5344CB8AC3E}">
        <p14:creationId xmlns:p14="http://schemas.microsoft.com/office/powerpoint/2010/main" val="36215254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27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_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0125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attern_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93179-2BBD-E023-AA77-738BB534770D}"/>
              </a:ext>
            </a:extLst>
          </p:cNvPr>
          <p:cNvPicPr>
            <a:picLocks noChangeAspect="1"/>
          </p:cNvPicPr>
          <p:nvPr userDrawn="1"/>
        </p:nvPicPr>
        <p:blipFill rotWithShape="1">
          <a:blip r:embed="rId2">
            <a:alphaModFix amt="15000"/>
          </a:blip>
          <a:srcRect l="1068" t="1201" r="5300" b="1669"/>
          <a:stretch/>
        </p:blipFill>
        <p:spPr>
          <a:xfrm>
            <a:off x="0" y="0"/>
            <a:ext cx="12192000" cy="6858000"/>
          </a:xfrm>
          <a:prstGeom prst="rect">
            <a:avLst/>
          </a:prstGeom>
        </p:spPr>
      </p:pic>
      <p:sp>
        <p:nvSpPr>
          <p:cNvPr id="2" name="Picture Placeholder 2">
            <a:extLst>
              <a:ext uri="{FF2B5EF4-FFF2-40B4-BE49-F238E27FC236}">
                <a16:creationId xmlns:a16="http://schemas.microsoft.com/office/drawing/2014/main" id="{69C13863-CC07-A040-C9B7-FD646985D58A}"/>
              </a:ext>
            </a:extLst>
          </p:cNvPr>
          <p:cNvSpPr/>
          <p:nvPr userDrawn="1"/>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4" name="Copyright">
            <a:extLst>
              <a:ext uri="{FF2B5EF4-FFF2-40B4-BE49-F238E27FC236}">
                <a16:creationId xmlns:a16="http://schemas.microsoft.com/office/drawing/2014/main" id="{F5D229A3-30BF-42BF-7F4D-FC66103AC5B7}"/>
              </a:ext>
            </a:extLst>
          </p:cNvPr>
          <p:cNvSpPr txBox="1"/>
          <p:nvPr userDrawn="1"/>
        </p:nvSpPr>
        <p:spPr bwMode="black">
          <a:xfrm>
            <a:off x="9030046" y="6494291"/>
            <a:ext cx="2555812" cy="92333"/>
          </a:xfrm>
          <a:prstGeom prst="rect">
            <a:avLst/>
          </a:prstGeom>
          <a:noFill/>
        </p:spPr>
        <p:txBody>
          <a:bodyPr wrap="square" lIns="0" tIns="0" rIns="0" bIns="0" rtlCol="0">
            <a:spAutoFit/>
          </a:bodyPr>
          <a:lstStyle/>
          <a:p>
            <a:pPr marL="84121" marR="0" lvl="0" indent="-84121" algn="r" defTabSz="1088558"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2025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Tree>
    <p:extLst>
      <p:ext uri="{BB962C8B-B14F-4D97-AF65-F5344CB8AC3E}">
        <p14:creationId xmlns:p14="http://schemas.microsoft.com/office/powerpoint/2010/main" val="3739923457"/>
      </p:ext>
    </p:extLst>
  </p:cSld>
  <p:clrMapOvr>
    <a:masterClrMapping/>
  </p:clrMapOvr>
  <p:hf sldNum="0" hdr="0" ftr="0" dt="0"/>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ndard_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FE2692D-8787-138E-4369-8BFADDE168D0}"/>
              </a:ext>
            </a:extLst>
          </p:cNvPr>
          <p:cNvSpPr/>
          <p:nvPr userDrawn="1"/>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Tree>
    <p:extLst>
      <p:ext uri="{BB962C8B-B14F-4D97-AF65-F5344CB8AC3E}">
        <p14:creationId xmlns:p14="http://schemas.microsoft.com/office/powerpoint/2010/main" val="345708861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tandard_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FE2692D-8787-138E-4369-8BFADDE168D0}"/>
              </a:ext>
            </a:extLst>
          </p:cNvPr>
          <p:cNvSpPr/>
          <p:nvPr userDrawn="1"/>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3" name="Title">
            <a:extLst>
              <a:ext uri="{FF2B5EF4-FFF2-40B4-BE49-F238E27FC236}">
                <a16:creationId xmlns:a16="http://schemas.microsoft.com/office/drawing/2014/main" id="{3F753DEB-5FA2-0427-55B7-4B5CE7DB13BF}"/>
              </a:ext>
            </a:extLst>
          </p:cNvPr>
          <p:cNvSpPr>
            <a:spLocks noGrp="1"/>
          </p:cNvSpPr>
          <p:nvPr>
            <p:ph type="title" hasCustomPrompt="1"/>
          </p:nvPr>
        </p:nvSpPr>
        <p:spPr>
          <a:xfrm>
            <a:off x="697622" y="801279"/>
            <a:ext cx="10703440" cy="369332"/>
          </a:xfrm>
          <a:prstGeom prst="rect">
            <a:avLst/>
          </a:prstGeom>
        </p:spPr>
        <p:txBody>
          <a:bodyPr lIns="0" rIns="0"/>
          <a:lstStyle>
            <a:lvl1pPr marL="0" algn="l" defTabSz="913852" rtl="0" eaLnBrk="1" latinLnBrk="0" hangingPunct="1">
              <a:defRPr lang="en-US" sz="1798" b="1" kern="1200"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ea typeface="+mn-ea"/>
                <a:cs typeface="+mn-cs"/>
              </a:defRPr>
            </a:lvl1pPr>
          </a:lstStyle>
          <a:p>
            <a:r>
              <a:rPr lang="en-US" noProof="0"/>
              <a:t>Insert page title (sentence case)</a:t>
            </a:r>
            <a:endParaRPr lang="en-US"/>
          </a:p>
        </p:txBody>
      </p:sp>
    </p:spTree>
    <p:extLst>
      <p:ext uri="{BB962C8B-B14F-4D97-AF65-F5344CB8AC3E}">
        <p14:creationId xmlns:p14="http://schemas.microsoft.com/office/powerpoint/2010/main" val="94062646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ig envile reduce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9A3F5E4-2F47-0C3A-9CE6-B8CEED11149A}"/>
              </a:ext>
            </a:extLst>
          </p:cNvPr>
          <p:cNvPicPr>
            <a:picLocks noChangeAspect="1"/>
          </p:cNvPicPr>
          <p:nvPr userDrawn="1"/>
        </p:nvPicPr>
        <p:blipFill>
          <a:blip r:embed="rId2">
            <a:extLst>
              <a:ext uri="{96DAC541-7B7A-43D3-8B79-37D633B846F1}">
                <asvg:svgBlip xmlns:asvg="http://schemas.microsoft.com/office/drawing/2016/SVG/main" r:embed="rId3"/>
              </a:ext>
            </a:extLst>
          </a:blip>
          <a:srcRect l="305" r="305"/>
          <a:stretch/>
        </p:blipFill>
        <p:spPr>
          <a:xfrm>
            <a:off x="1126411" y="1091361"/>
            <a:ext cx="9939178" cy="492152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5" name="Copyright">
            <a:extLst>
              <a:ext uri="{FF2B5EF4-FFF2-40B4-BE49-F238E27FC236}">
                <a16:creationId xmlns:a16="http://schemas.microsoft.com/office/drawing/2014/main" id="{A389C190-4A57-FFA3-161C-8A9E2FA56416}"/>
              </a:ext>
            </a:extLst>
          </p:cNvPr>
          <p:cNvSpPr txBox="1"/>
          <p:nvPr userDrawn="1"/>
        </p:nvSpPr>
        <p:spPr bwMode="black">
          <a:xfrm>
            <a:off x="584200" y="6559838"/>
            <a:ext cx="2555812" cy="92333"/>
          </a:xfrm>
          <a:prstGeom prst="rect">
            <a:avLst/>
          </a:prstGeom>
          <a:noFill/>
        </p:spPr>
        <p:txBody>
          <a:bodyPr wrap="square" lIns="0" tIns="0" rIns="0" bIns="0" rtlCol="0">
            <a:spAutoFit/>
          </a:bodyPr>
          <a:lstStyle/>
          <a:p>
            <a:pPr marL="84071" marR="0" lvl="0" indent="-84071" algn="l" defTabSz="1087905"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2024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
        <p:nvSpPr>
          <p:cNvPr id="4" name="Picture Placeholder 2">
            <a:extLst>
              <a:ext uri="{FF2B5EF4-FFF2-40B4-BE49-F238E27FC236}">
                <a16:creationId xmlns:a16="http://schemas.microsoft.com/office/drawing/2014/main" id="{C5C0C42A-B926-4F13-E7C9-8FBB25FD99D1}"/>
              </a:ext>
            </a:extLst>
          </p:cNvPr>
          <p:cNvSpPr/>
          <p:nvPr userDrawn="1"/>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Tree>
    <p:extLst>
      <p:ext uri="{BB962C8B-B14F-4D97-AF65-F5344CB8AC3E}">
        <p14:creationId xmlns:p14="http://schemas.microsoft.com/office/powerpoint/2010/main" val="1806396169"/>
      </p:ext>
    </p:extLst>
  </p:cSld>
  <p:clrMapOvr>
    <a:masterClrMapping/>
  </p:clrMapOvr>
  <p:hf sldNum="0" hdr="0" ftr="0" dt="0"/>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Pr>
        <a:gradFill flip="none" rotWithShape="1">
          <a:gsLst>
            <a:gs pos="0">
              <a:srgbClr val="F3FDFF"/>
            </a:gs>
            <a:gs pos="100000">
              <a:srgbClr val="E0F4FF"/>
            </a:gs>
          </a:gsLst>
          <a:lin ang="5400000" scaled="1"/>
          <a:tileRect/>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26E698-9E1B-90D8-E0EB-85CC6E604B4A}"/>
              </a:ext>
            </a:extLst>
          </p:cNvPr>
          <p:cNvSpPr/>
          <p:nvPr userDrawn="1"/>
        </p:nvSpPr>
        <p:spPr>
          <a:xfrm>
            <a:off x="0" y="0"/>
            <a:ext cx="12192000" cy="6858000"/>
          </a:xfrm>
          <a:prstGeom prst="rect">
            <a:avLst/>
          </a:prstGeom>
          <a:gradFill>
            <a:gsLst>
              <a:gs pos="0">
                <a:srgbClr val="F3FDFF"/>
              </a:gs>
              <a:gs pos="100000">
                <a:srgbClr val="E0F4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2098"/>
          </a:p>
        </p:txBody>
      </p:sp>
      <p:pic>
        <p:nvPicPr>
          <p:cNvPr id="6" name="Graphic 5">
            <a:extLst>
              <a:ext uri="{FF2B5EF4-FFF2-40B4-BE49-F238E27FC236}">
                <a16:creationId xmlns:a16="http://schemas.microsoft.com/office/drawing/2014/main" id="{1D009B9E-FDA5-4A28-9052-395E24A664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9619" y="5943773"/>
            <a:ext cx="718164" cy="343470"/>
          </a:xfrm>
          <a:prstGeom prst="rect">
            <a:avLst/>
          </a:prstGeom>
        </p:spPr>
      </p:pic>
      <p:pic>
        <p:nvPicPr>
          <p:cNvPr id="2" name="Picture Placeholder 2">
            <a:extLst>
              <a:ext uri="{FF2B5EF4-FFF2-40B4-BE49-F238E27FC236}">
                <a16:creationId xmlns:a16="http://schemas.microsoft.com/office/drawing/2014/main" id="{E815D900-E6BD-4ECE-4794-F31B4A18B862}"/>
              </a:ext>
            </a:extLst>
          </p:cNvPr>
          <p:cNvPicPr>
            <a:picLocks noChangeAspect="1"/>
          </p:cNvPicPr>
          <p:nvPr userDrawn="1"/>
        </p:nvPicPr>
        <p:blipFill>
          <a:blip r:embed="rId5">
            <a:extLst>
              <a:ext uri="{96DAC541-7B7A-43D3-8B79-37D633B846F1}">
                <asvg:svgBlip xmlns:asvg="http://schemas.microsoft.com/office/drawing/2016/SVG/main" r:embed="rId6"/>
              </a:ext>
            </a:extLst>
          </a:blip>
          <a:srcRect l="305" r="305"/>
          <a:stretch/>
        </p:blipFill>
        <p:spPr>
          <a:xfrm>
            <a:off x="1126411" y="1091361"/>
            <a:ext cx="9939178" cy="492152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3" name="Rechteck 6">
            <a:extLst>
              <a:ext uri="{FF2B5EF4-FFF2-40B4-BE49-F238E27FC236}">
                <a16:creationId xmlns:a16="http://schemas.microsoft.com/office/drawing/2014/main" id="{B82C482C-9079-BA9F-C421-89FBF47C9102}"/>
              </a:ext>
            </a:extLst>
          </p:cNvPr>
          <p:cNvSpPr/>
          <p:nvPr userDrawn="1"/>
        </p:nvSpPr>
        <p:spPr bwMode="gray">
          <a:xfrm rot="10800000">
            <a:off x="6410147" y="1457316"/>
            <a:ext cx="6420575" cy="3718921"/>
          </a:xfrm>
          <a:custGeom>
            <a:avLst/>
            <a:gdLst>
              <a:gd name="connsiteX0" fmla="*/ 0 w 2995513"/>
              <a:gd name="connsiteY0" fmla="*/ 0 h 4176000"/>
              <a:gd name="connsiteX1" fmla="*/ 2995513 w 2995513"/>
              <a:gd name="connsiteY1" fmla="*/ 0 h 4176000"/>
              <a:gd name="connsiteX2" fmla="*/ 2995513 w 2995513"/>
              <a:gd name="connsiteY2" fmla="*/ 4176000 h 4176000"/>
              <a:gd name="connsiteX3" fmla="*/ 0 w 2995513"/>
              <a:gd name="connsiteY3" fmla="*/ 4176000 h 4176000"/>
              <a:gd name="connsiteX4" fmla="*/ 0 w 2995513"/>
              <a:gd name="connsiteY4" fmla="*/ 0 h 4176000"/>
              <a:gd name="connsiteX0" fmla="*/ 4214192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214192 w 7209705"/>
              <a:gd name="connsiteY4" fmla="*/ 0 h 4176000"/>
              <a:gd name="connsiteX0" fmla="*/ 4166484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66484 w 7209705"/>
              <a:gd name="connsiteY4" fmla="*/ 0 h 4176000"/>
              <a:gd name="connsiteX0" fmla="*/ 4182387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82387 w 7209705"/>
              <a:gd name="connsiteY4" fmla="*/ 0 h 4176000"/>
              <a:gd name="connsiteX0" fmla="*/ 4198290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98290 w 7209705"/>
              <a:gd name="connsiteY4" fmla="*/ 0 h 41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9705" h="4176000">
                <a:moveTo>
                  <a:pt x="4198290" y="0"/>
                </a:moveTo>
                <a:lnTo>
                  <a:pt x="7209705" y="0"/>
                </a:lnTo>
                <a:lnTo>
                  <a:pt x="7209705" y="4176000"/>
                </a:lnTo>
                <a:lnTo>
                  <a:pt x="0" y="4176000"/>
                </a:lnTo>
                <a:lnTo>
                  <a:pt x="4198290" y="0"/>
                </a:lnTo>
                <a:close/>
              </a:path>
            </a:pathLst>
          </a:custGeom>
          <a:noFill/>
          <a:ln w="127000" algn="ctr">
            <a:solidFill>
              <a:schemeClr val="accent3"/>
            </a:solid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798" b="0" i="0" u="none" strike="noStrike" kern="0" cap="none" spc="0" normalizeH="0" baseline="0" noProof="0" err="1">
              <a:ln>
                <a:noFill/>
              </a:ln>
              <a:solidFill>
                <a:srgbClr val="000000"/>
              </a:solidFill>
              <a:effectLst/>
              <a:uLnTx/>
              <a:uFillTx/>
              <a:latin typeface="Segoe UI" panose="020B0502040204020203" pitchFamily="34" charset="0"/>
              <a:ea typeface="Arial Unicode MS" pitchFamily="34" charset="-128"/>
              <a:cs typeface="Arial Unicode MS" pitchFamily="34" charset="-128"/>
            </a:endParaRPr>
          </a:p>
        </p:txBody>
      </p:sp>
      <p:pic>
        <p:nvPicPr>
          <p:cNvPr id="4" name="Picture Placeholder 2">
            <a:extLst>
              <a:ext uri="{FF2B5EF4-FFF2-40B4-BE49-F238E27FC236}">
                <a16:creationId xmlns:a16="http://schemas.microsoft.com/office/drawing/2014/main" id="{DD4A26B2-F79D-84BA-8B38-CE8A21F8D884}"/>
              </a:ext>
            </a:extLst>
          </p:cNvPr>
          <p:cNvPicPr>
            <a:picLocks noChangeAspect="1"/>
          </p:cNvPicPr>
          <p:nvPr userDrawn="1"/>
        </p:nvPicPr>
        <p:blipFill>
          <a:blip r:embed="rId7">
            <a:extLst>
              <a:ext uri="{96DAC541-7B7A-43D3-8B79-37D633B846F1}">
                <asvg:svgBlip xmlns:asvg="http://schemas.microsoft.com/office/drawing/2016/SVG/main" r:embed="rId8"/>
              </a:ext>
            </a:extLst>
          </a:blip>
          <a:srcRect l="305" r="305"/>
          <a:stretch/>
        </p:blipFill>
        <p:spPr>
          <a:xfrm>
            <a:off x="1126411" y="845124"/>
            <a:ext cx="994562" cy="49247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5" name="TextBox 4">
            <a:extLst>
              <a:ext uri="{FF2B5EF4-FFF2-40B4-BE49-F238E27FC236}">
                <a16:creationId xmlns:a16="http://schemas.microsoft.com/office/drawing/2014/main" id="{89ED6549-A857-E06D-20A1-29C7432DC9ED}"/>
              </a:ext>
            </a:extLst>
          </p:cNvPr>
          <p:cNvSpPr txBox="1"/>
          <p:nvPr userDrawn="1"/>
        </p:nvSpPr>
        <p:spPr>
          <a:xfrm>
            <a:off x="1038012" y="3013505"/>
            <a:ext cx="3320095" cy="830997"/>
          </a:xfrm>
          <a:prstGeom prst="rect">
            <a:avLst/>
          </a:prstGeom>
          <a:noFill/>
        </p:spPr>
        <p:txBody>
          <a:bodyPr wrap="square">
            <a:spAutoFit/>
          </a:bodyPr>
          <a:lstStyle/>
          <a:p>
            <a:pPr marL="0" marR="0" lvl="0" indent="0" algn="l" defTabSz="912265" rtl="0" eaLnBrk="0" fontAlgn="base" latinLnBrk="0" hangingPunct="0">
              <a:lnSpc>
                <a:spcPct val="100000"/>
              </a:lnSpc>
              <a:spcBef>
                <a:spcPct val="0"/>
              </a:spcBef>
              <a:spcAft>
                <a:spcPct val="0"/>
              </a:spcAft>
              <a:buClrTx/>
              <a:buSzTx/>
              <a:buFontTx/>
              <a:buNone/>
              <a:tabLst/>
              <a:defRPr/>
            </a:pPr>
            <a:r>
              <a:rPr kumimoji="0" lang="en-US" sz="4798" b="1" i="0" u="none" strike="noStrike" kern="1200" cap="none" spc="0" normalizeH="0" baseline="0" noProof="0">
                <a:ln>
                  <a:noFill/>
                </a:ln>
                <a:solidFill>
                  <a:srgbClr val="000000"/>
                </a:solidFill>
                <a:effectLst/>
                <a:uLnTx/>
                <a:uFillTx/>
                <a:latin typeface="72 Brand" panose="020B0504030603020204" pitchFamily="34" charset="0"/>
                <a:ea typeface="+mn-ea"/>
                <a:cs typeface="+mn-cs"/>
              </a:rPr>
              <a:t>Thank you</a:t>
            </a:r>
          </a:p>
        </p:txBody>
      </p:sp>
      <p:sp>
        <p:nvSpPr>
          <p:cNvPr id="11" name="Picture Placeholder 2">
            <a:extLst>
              <a:ext uri="{FF2B5EF4-FFF2-40B4-BE49-F238E27FC236}">
                <a16:creationId xmlns:a16="http://schemas.microsoft.com/office/drawing/2014/main" id="{978B2E2E-735B-967F-FDEB-5819D50FAC42}"/>
              </a:ext>
            </a:extLst>
          </p:cNvPr>
          <p:cNvSpPr>
            <a:spLocks noChangeAspect="1"/>
          </p:cNvSpPr>
          <p:nvPr userDrawn="1"/>
        </p:nvSpPr>
        <p:spPr>
          <a:xfrm>
            <a:off x="1126411" y="845124"/>
            <a:ext cx="1000666" cy="492471"/>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latin typeface="72 Brand" panose="020B0504030603020204" pitchFamily="34" charset="0"/>
            </a:endParaRPr>
          </a:p>
        </p:txBody>
      </p:sp>
      <p:pic>
        <p:nvPicPr>
          <p:cNvPr id="7" name="Picture 6">
            <a:extLst>
              <a:ext uri="{FF2B5EF4-FFF2-40B4-BE49-F238E27FC236}">
                <a16:creationId xmlns:a16="http://schemas.microsoft.com/office/drawing/2014/main" id="{DEC4468C-BD24-E12C-6E22-DCA5AC4A3CAE}"/>
              </a:ext>
            </a:extLst>
          </p:cNvPr>
          <p:cNvPicPr>
            <a:picLocks noChangeAspect="1"/>
          </p:cNvPicPr>
          <p:nvPr userDrawn="1"/>
        </p:nvPicPr>
        <p:blipFill>
          <a:blip r:embed="rId9"/>
          <a:stretch>
            <a:fillRect/>
          </a:stretch>
        </p:blipFill>
        <p:spPr>
          <a:xfrm>
            <a:off x="6454843" y="261223"/>
            <a:ext cx="5810188" cy="6596777"/>
          </a:xfrm>
          <a:prstGeom prst="rect">
            <a:avLst/>
          </a:prstGeom>
        </p:spPr>
      </p:pic>
    </p:spTree>
    <p:extLst>
      <p:ext uri="{BB962C8B-B14F-4D97-AF65-F5344CB8AC3E}">
        <p14:creationId xmlns:p14="http://schemas.microsoft.com/office/powerpoint/2010/main" val="4031755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gradFill flip="none" rotWithShape="1">
          <a:gsLst>
            <a:gs pos="0">
              <a:srgbClr val="F3FDFF"/>
            </a:gs>
            <a:gs pos="100000">
              <a:srgbClr val="E0F4FF"/>
            </a:gs>
          </a:gsLst>
          <a:lin ang="5400000" scaled="1"/>
          <a:tileRect/>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26E698-9E1B-90D8-E0EB-85CC6E604B4A}"/>
              </a:ext>
            </a:extLst>
          </p:cNvPr>
          <p:cNvSpPr/>
          <p:nvPr userDrawn="1"/>
        </p:nvSpPr>
        <p:spPr>
          <a:xfrm>
            <a:off x="0" y="0"/>
            <a:ext cx="12192000" cy="6858000"/>
          </a:xfrm>
          <a:prstGeom prst="rect">
            <a:avLst/>
          </a:prstGeom>
          <a:gradFill>
            <a:gsLst>
              <a:gs pos="0">
                <a:srgbClr val="F3FDFF"/>
              </a:gs>
              <a:gs pos="100000">
                <a:srgbClr val="E0F4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2098"/>
          </a:p>
        </p:txBody>
      </p:sp>
      <p:pic>
        <p:nvPicPr>
          <p:cNvPr id="6" name="Graphic 5">
            <a:extLst>
              <a:ext uri="{FF2B5EF4-FFF2-40B4-BE49-F238E27FC236}">
                <a16:creationId xmlns:a16="http://schemas.microsoft.com/office/drawing/2014/main" id="{1D009B9E-FDA5-4A28-9052-395E24A664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9619" y="5943773"/>
            <a:ext cx="718164" cy="343470"/>
          </a:xfrm>
          <a:prstGeom prst="rect">
            <a:avLst/>
          </a:prstGeom>
        </p:spPr>
      </p:pic>
      <p:pic>
        <p:nvPicPr>
          <p:cNvPr id="2" name="Picture Placeholder 2">
            <a:extLst>
              <a:ext uri="{FF2B5EF4-FFF2-40B4-BE49-F238E27FC236}">
                <a16:creationId xmlns:a16="http://schemas.microsoft.com/office/drawing/2014/main" id="{E815D900-E6BD-4ECE-4794-F31B4A18B862}"/>
              </a:ext>
            </a:extLst>
          </p:cNvPr>
          <p:cNvPicPr>
            <a:picLocks noChangeAspect="1"/>
          </p:cNvPicPr>
          <p:nvPr userDrawn="1"/>
        </p:nvPicPr>
        <p:blipFill>
          <a:blip r:embed="rId5">
            <a:extLst>
              <a:ext uri="{96DAC541-7B7A-43D3-8B79-37D633B846F1}">
                <asvg:svgBlip xmlns:asvg="http://schemas.microsoft.com/office/drawing/2016/SVG/main" r:embed="rId6"/>
              </a:ext>
            </a:extLst>
          </a:blip>
          <a:srcRect l="305" r="305"/>
          <a:stretch/>
        </p:blipFill>
        <p:spPr>
          <a:xfrm>
            <a:off x="1126411" y="1091361"/>
            <a:ext cx="9939178" cy="492152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3" name="Rechteck 6">
            <a:extLst>
              <a:ext uri="{FF2B5EF4-FFF2-40B4-BE49-F238E27FC236}">
                <a16:creationId xmlns:a16="http://schemas.microsoft.com/office/drawing/2014/main" id="{B82C482C-9079-BA9F-C421-89FBF47C9102}"/>
              </a:ext>
            </a:extLst>
          </p:cNvPr>
          <p:cNvSpPr/>
          <p:nvPr userDrawn="1"/>
        </p:nvSpPr>
        <p:spPr bwMode="gray">
          <a:xfrm rot="10800000">
            <a:off x="6410147" y="1457316"/>
            <a:ext cx="6420575" cy="3718921"/>
          </a:xfrm>
          <a:custGeom>
            <a:avLst/>
            <a:gdLst>
              <a:gd name="connsiteX0" fmla="*/ 0 w 2995513"/>
              <a:gd name="connsiteY0" fmla="*/ 0 h 4176000"/>
              <a:gd name="connsiteX1" fmla="*/ 2995513 w 2995513"/>
              <a:gd name="connsiteY1" fmla="*/ 0 h 4176000"/>
              <a:gd name="connsiteX2" fmla="*/ 2995513 w 2995513"/>
              <a:gd name="connsiteY2" fmla="*/ 4176000 h 4176000"/>
              <a:gd name="connsiteX3" fmla="*/ 0 w 2995513"/>
              <a:gd name="connsiteY3" fmla="*/ 4176000 h 4176000"/>
              <a:gd name="connsiteX4" fmla="*/ 0 w 2995513"/>
              <a:gd name="connsiteY4" fmla="*/ 0 h 4176000"/>
              <a:gd name="connsiteX0" fmla="*/ 4214192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214192 w 7209705"/>
              <a:gd name="connsiteY4" fmla="*/ 0 h 4176000"/>
              <a:gd name="connsiteX0" fmla="*/ 4166484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66484 w 7209705"/>
              <a:gd name="connsiteY4" fmla="*/ 0 h 4176000"/>
              <a:gd name="connsiteX0" fmla="*/ 4182387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82387 w 7209705"/>
              <a:gd name="connsiteY4" fmla="*/ 0 h 4176000"/>
              <a:gd name="connsiteX0" fmla="*/ 4198290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98290 w 7209705"/>
              <a:gd name="connsiteY4" fmla="*/ 0 h 41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9705" h="4176000">
                <a:moveTo>
                  <a:pt x="4198290" y="0"/>
                </a:moveTo>
                <a:lnTo>
                  <a:pt x="7209705" y="0"/>
                </a:lnTo>
                <a:lnTo>
                  <a:pt x="7209705" y="4176000"/>
                </a:lnTo>
                <a:lnTo>
                  <a:pt x="0" y="4176000"/>
                </a:lnTo>
                <a:lnTo>
                  <a:pt x="4198290" y="0"/>
                </a:lnTo>
                <a:close/>
              </a:path>
            </a:pathLst>
          </a:custGeom>
          <a:noFill/>
          <a:ln w="127000" algn="ctr">
            <a:solidFill>
              <a:schemeClr val="accent3"/>
            </a:solid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798" b="0" i="0" u="none" strike="noStrike" kern="0" cap="none" spc="0" normalizeH="0" baseline="0" noProof="0" err="1">
              <a:ln>
                <a:noFill/>
              </a:ln>
              <a:solidFill>
                <a:srgbClr val="000000"/>
              </a:solidFill>
              <a:effectLst/>
              <a:uLnTx/>
              <a:uFillTx/>
              <a:latin typeface="Segoe UI" panose="020B0502040204020203" pitchFamily="34" charset="0"/>
              <a:ea typeface="Arial Unicode MS" pitchFamily="34" charset="-128"/>
              <a:cs typeface="Arial Unicode MS" pitchFamily="34" charset="-128"/>
            </a:endParaRPr>
          </a:p>
        </p:txBody>
      </p:sp>
      <p:pic>
        <p:nvPicPr>
          <p:cNvPr id="4" name="Picture Placeholder 2">
            <a:extLst>
              <a:ext uri="{FF2B5EF4-FFF2-40B4-BE49-F238E27FC236}">
                <a16:creationId xmlns:a16="http://schemas.microsoft.com/office/drawing/2014/main" id="{DD4A26B2-F79D-84BA-8B38-CE8A21F8D884}"/>
              </a:ext>
            </a:extLst>
          </p:cNvPr>
          <p:cNvPicPr>
            <a:picLocks noChangeAspect="1"/>
          </p:cNvPicPr>
          <p:nvPr userDrawn="1"/>
        </p:nvPicPr>
        <p:blipFill>
          <a:blip r:embed="rId7">
            <a:extLst>
              <a:ext uri="{96DAC541-7B7A-43D3-8B79-37D633B846F1}">
                <asvg:svgBlip xmlns:asvg="http://schemas.microsoft.com/office/drawing/2016/SVG/main" r:embed="rId8"/>
              </a:ext>
            </a:extLst>
          </a:blip>
          <a:srcRect l="305" r="305"/>
          <a:stretch/>
        </p:blipFill>
        <p:spPr>
          <a:xfrm>
            <a:off x="1126411" y="845124"/>
            <a:ext cx="994562" cy="49247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11" name="Picture Placeholder 2">
            <a:extLst>
              <a:ext uri="{FF2B5EF4-FFF2-40B4-BE49-F238E27FC236}">
                <a16:creationId xmlns:a16="http://schemas.microsoft.com/office/drawing/2014/main" id="{978B2E2E-735B-967F-FDEB-5819D50FAC42}"/>
              </a:ext>
            </a:extLst>
          </p:cNvPr>
          <p:cNvSpPr>
            <a:spLocks noChangeAspect="1"/>
          </p:cNvSpPr>
          <p:nvPr userDrawn="1"/>
        </p:nvSpPr>
        <p:spPr>
          <a:xfrm>
            <a:off x="1126411" y="845124"/>
            <a:ext cx="1000666" cy="492471"/>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latin typeface="72 Brand" panose="020B0504030603020204" pitchFamily="34" charset="0"/>
            </a:endParaRPr>
          </a:p>
        </p:txBody>
      </p:sp>
      <p:pic>
        <p:nvPicPr>
          <p:cNvPr id="7" name="Picture 6">
            <a:extLst>
              <a:ext uri="{FF2B5EF4-FFF2-40B4-BE49-F238E27FC236}">
                <a16:creationId xmlns:a16="http://schemas.microsoft.com/office/drawing/2014/main" id="{DEC4468C-BD24-E12C-6E22-DCA5AC4A3CAE}"/>
              </a:ext>
            </a:extLst>
          </p:cNvPr>
          <p:cNvPicPr>
            <a:picLocks noChangeAspect="1"/>
          </p:cNvPicPr>
          <p:nvPr userDrawn="1"/>
        </p:nvPicPr>
        <p:blipFill>
          <a:blip r:embed="rId9"/>
          <a:stretch>
            <a:fillRect/>
          </a:stretch>
        </p:blipFill>
        <p:spPr>
          <a:xfrm>
            <a:off x="6454843" y="261223"/>
            <a:ext cx="5810188" cy="6596777"/>
          </a:xfrm>
          <a:prstGeom prst="rect">
            <a:avLst/>
          </a:prstGeom>
        </p:spPr>
      </p:pic>
    </p:spTree>
    <p:extLst>
      <p:ext uri="{BB962C8B-B14F-4D97-AF65-F5344CB8AC3E}">
        <p14:creationId xmlns:p14="http://schemas.microsoft.com/office/powerpoint/2010/main" val="36861352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gradFill flip="none" rotWithShape="1">
          <a:gsLst>
            <a:gs pos="0">
              <a:srgbClr val="F3FDFF"/>
            </a:gs>
            <a:gs pos="100000">
              <a:srgbClr val="E0F4FF"/>
            </a:gs>
          </a:gsLst>
          <a:lin ang="5400000" scaled="1"/>
          <a:tileRect/>
        </a:gradFill>
        <a:effectLst/>
      </p:bgPr>
    </p:bg>
    <p:spTree>
      <p:nvGrpSpPr>
        <p:cNvPr id="1" name=""/>
        <p:cNvGrpSpPr/>
        <p:nvPr/>
      </p:nvGrpSpPr>
      <p:grpSpPr>
        <a:xfrm>
          <a:off x="0" y="0"/>
          <a:ext cx="0" cy="0"/>
          <a:chOff x="0" y="0"/>
          <a:chExt cx="0" cy="0"/>
        </a:xfrm>
      </p:grpSpPr>
      <p:pic>
        <p:nvPicPr>
          <p:cNvPr id="2" name="Picture Placeholder 2">
            <a:extLst>
              <a:ext uri="{FF2B5EF4-FFF2-40B4-BE49-F238E27FC236}">
                <a16:creationId xmlns:a16="http://schemas.microsoft.com/office/drawing/2014/main" id="{E815D900-E6BD-4ECE-4794-F31B4A18B862}"/>
              </a:ext>
            </a:extLst>
          </p:cNvPr>
          <p:cNvPicPr>
            <a:picLocks noChangeAspect="1"/>
          </p:cNvPicPr>
          <p:nvPr userDrawn="1"/>
        </p:nvPicPr>
        <p:blipFill>
          <a:blip r:embed="rId3">
            <a:extLst>
              <a:ext uri="{96DAC541-7B7A-43D3-8B79-37D633B846F1}">
                <asvg:svgBlip xmlns:asvg="http://schemas.microsoft.com/office/drawing/2016/SVG/main" r:embed="rId4"/>
              </a:ext>
            </a:extLst>
          </a:blip>
          <a:srcRect l="305" r="305"/>
          <a:stretch/>
        </p:blipFill>
        <p:spPr>
          <a:xfrm>
            <a:off x="1126411" y="1091361"/>
            <a:ext cx="9939178" cy="492152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3" name="Rechteck 6">
            <a:extLst>
              <a:ext uri="{FF2B5EF4-FFF2-40B4-BE49-F238E27FC236}">
                <a16:creationId xmlns:a16="http://schemas.microsoft.com/office/drawing/2014/main" id="{B82C482C-9079-BA9F-C421-89FBF47C9102}"/>
              </a:ext>
            </a:extLst>
          </p:cNvPr>
          <p:cNvSpPr/>
          <p:nvPr userDrawn="1"/>
        </p:nvSpPr>
        <p:spPr bwMode="gray">
          <a:xfrm rot="10800000">
            <a:off x="6410147" y="1457316"/>
            <a:ext cx="6420575" cy="3718921"/>
          </a:xfrm>
          <a:custGeom>
            <a:avLst/>
            <a:gdLst>
              <a:gd name="connsiteX0" fmla="*/ 0 w 2995513"/>
              <a:gd name="connsiteY0" fmla="*/ 0 h 4176000"/>
              <a:gd name="connsiteX1" fmla="*/ 2995513 w 2995513"/>
              <a:gd name="connsiteY1" fmla="*/ 0 h 4176000"/>
              <a:gd name="connsiteX2" fmla="*/ 2995513 w 2995513"/>
              <a:gd name="connsiteY2" fmla="*/ 4176000 h 4176000"/>
              <a:gd name="connsiteX3" fmla="*/ 0 w 2995513"/>
              <a:gd name="connsiteY3" fmla="*/ 4176000 h 4176000"/>
              <a:gd name="connsiteX4" fmla="*/ 0 w 2995513"/>
              <a:gd name="connsiteY4" fmla="*/ 0 h 4176000"/>
              <a:gd name="connsiteX0" fmla="*/ 4214192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214192 w 7209705"/>
              <a:gd name="connsiteY4" fmla="*/ 0 h 4176000"/>
              <a:gd name="connsiteX0" fmla="*/ 4166484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66484 w 7209705"/>
              <a:gd name="connsiteY4" fmla="*/ 0 h 4176000"/>
              <a:gd name="connsiteX0" fmla="*/ 4182387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82387 w 7209705"/>
              <a:gd name="connsiteY4" fmla="*/ 0 h 4176000"/>
              <a:gd name="connsiteX0" fmla="*/ 4198290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98290 w 7209705"/>
              <a:gd name="connsiteY4" fmla="*/ 0 h 41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9705" h="4176000">
                <a:moveTo>
                  <a:pt x="4198290" y="0"/>
                </a:moveTo>
                <a:lnTo>
                  <a:pt x="7209705" y="0"/>
                </a:lnTo>
                <a:lnTo>
                  <a:pt x="7209705" y="4176000"/>
                </a:lnTo>
                <a:lnTo>
                  <a:pt x="0" y="4176000"/>
                </a:lnTo>
                <a:lnTo>
                  <a:pt x="4198290" y="0"/>
                </a:lnTo>
                <a:close/>
              </a:path>
            </a:pathLst>
          </a:custGeom>
          <a:noFill/>
          <a:ln w="127000" algn="ctr">
            <a:solidFill>
              <a:schemeClr val="accent3"/>
            </a:solid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798" b="0" i="0" u="none" strike="noStrike" kern="0" cap="none" spc="0" normalizeH="0" baseline="0" noProof="0" err="1">
              <a:ln>
                <a:noFill/>
              </a:ln>
              <a:solidFill>
                <a:srgbClr val="000000"/>
              </a:solidFill>
              <a:effectLst/>
              <a:uLnTx/>
              <a:uFillTx/>
              <a:latin typeface="Segoe UI" panose="020B0502040204020203" pitchFamily="34" charset="0"/>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DEC4468C-BD24-E12C-6E22-DCA5AC4A3CAE}"/>
              </a:ext>
            </a:extLst>
          </p:cNvPr>
          <p:cNvPicPr>
            <a:picLocks noChangeAspect="1"/>
          </p:cNvPicPr>
          <p:nvPr userDrawn="1"/>
        </p:nvPicPr>
        <p:blipFill>
          <a:blip r:embed="rId5"/>
          <a:stretch>
            <a:fillRect/>
          </a:stretch>
        </p:blipFill>
        <p:spPr>
          <a:xfrm>
            <a:off x="6454843" y="261223"/>
            <a:ext cx="5810188" cy="6596777"/>
          </a:xfrm>
          <a:prstGeom prst="rect">
            <a:avLst/>
          </a:prstGeom>
        </p:spPr>
      </p:pic>
    </p:spTree>
    <p:extLst>
      <p:ext uri="{BB962C8B-B14F-4D97-AF65-F5344CB8AC3E}">
        <p14:creationId xmlns:p14="http://schemas.microsoft.com/office/powerpoint/2010/main" val="29679805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tandard_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3407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Gri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FE1BB90-34DA-5627-954D-1D2A37F8E394}"/>
              </a:ext>
            </a:extLst>
          </p:cNvPr>
          <p:cNvSpPr/>
          <p:nvPr userDrawn="1"/>
        </p:nvSpPr>
        <p:spPr>
          <a:xfrm>
            <a:off x="6096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2" name="Rectangle 51">
            <a:extLst>
              <a:ext uri="{FF2B5EF4-FFF2-40B4-BE49-F238E27FC236}">
                <a16:creationId xmlns:a16="http://schemas.microsoft.com/office/drawing/2014/main" id="{F224BBC7-DD97-B4E0-4433-CB8B67B9B6B5}"/>
              </a:ext>
            </a:extLst>
          </p:cNvPr>
          <p:cNvSpPr/>
          <p:nvPr userDrawn="1"/>
        </p:nvSpPr>
        <p:spPr>
          <a:xfrm>
            <a:off x="15494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3" name="Rectangle 52">
            <a:extLst>
              <a:ext uri="{FF2B5EF4-FFF2-40B4-BE49-F238E27FC236}">
                <a16:creationId xmlns:a16="http://schemas.microsoft.com/office/drawing/2014/main" id="{445E0750-17B7-5DA2-1A67-833135545AF0}"/>
              </a:ext>
            </a:extLst>
          </p:cNvPr>
          <p:cNvSpPr/>
          <p:nvPr userDrawn="1"/>
        </p:nvSpPr>
        <p:spPr>
          <a:xfrm>
            <a:off x="24892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4" name="Rectangle 53">
            <a:extLst>
              <a:ext uri="{FF2B5EF4-FFF2-40B4-BE49-F238E27FC236}">
                <a16:creationId xmlns:a16="http://schemas.microsoft.com/office/drawing/2014/main" id="{1B921832-2031-F0DB-8B35-8E3795D206EF}"/>
              </a:ext>
            </a:extLst>
          </p:cNvPr>
          <p:cNvSpPr/>
          <p:nvPr userDrawn="1"/>
        </p:nvSpPr>
        <p:spPr>
          <a:xfrm>
            <a:off x="34290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5" name="Rectangle 54">
            <a:extLst>
              <a:ext uri="{FF2B5EF4-FFF2-40B4-BE49-F238E27FC236}">
                <a16:creationId xmlns:a16="http://schemas.microsoft.com/office/drawing/2014/main" id="{72F2F07E-B027-E1BA-DC2A-381607E9FA5A}"/>
              </a:ext>
            </a:extLst>
          </p:cNvPr>
          <p:cNvSpPr/>
          <p:nvPr userDrawn="1"/>
        </p:nvSpPr>
        <p:spPr>
          <a:xfrm>
            <a:off x="43688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6" name="Rectangle 55">
            <a:extLst>
              <a:ext uri="{FF2B5EF4-FFF2-40B4-BE49-F238E27FC236}">
                <a16:creationId xmlns:a16="http://schemas.microsoft.com/office/drawing/2014/main" id="{C03A334A-1386-85D5-4A61-CE09495B8786}"/>
              </a:ext>
            </a:extLst>
          </p:cNvPr>
          <p:cNvSpPr/>
          <p:nvPr userDrawn="1"/>
        </p:nvSpPr>
        <p:spPr>
          <a:xfrm>
            <a:off x="53086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7" name="Rectangle 56">
            <a:extLst>
              <a:ext uri="{FF2B5EF4-FFF2-40B4-BE49-F238E27FC236}">
                <a16:creationId xmlns:a16="http://schemas.microsoft.com/office/drawing/2014/main" id="{D8C71C00-2BCB-6057-D593-DC3A4818B9B0}"/>
              </a:ext>
            </a:extLst>
          </p:cNvPr>
          <p:cNvSpPr/>
          <p:nvPr userDrawn="1"/>
        </p:nvSpPr>
        <p:spPr>
          <a:xfrm>
            <a:off x="62484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8" name="Rectangle 57">
            <a:extLst>
              <a:ext uri="{FF2B5EF4-FFF2-40B4-BE49-F238E27FC236}">
                <a16:creationId xmlns:a16="http://schemas.microsoft.com/office/drawing/2014/main" id="{5A628DD1-AC9D-88A9-55AD-346064B6EFC9}"/>
              </a:ext>
            </a:extLst>
          </p:cNvPr>
          <p:cNvSpPr/>
          <p:nvPr userDrawn="1"/>
        </p:nvSpPr>
        <p:spPr>
          <a:xfrm>
            <a:off x="71882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9" name="Rectangle 58">
            <a:extLst>
              <a:ext uri="{FF2B5EF4-FFF2-40B4-BE49-F238E27FC236}">
                <a16:creationId xmlns:a16="http://schemas.microsoft.com/office/drawing/2014/main" id="{D3DE10B2-B0E7-B855-023F-3FD6A9133AE7}"/>
              </a:ext>
            </a:extLst>
          </p:cNvPr>
          <p:cNvSpPr/>
          <p:nvPr userDrawn="1"/>
        </p:nvSpPr>
        <p:spPr>
          <a:xfrm>
            <a:off x="81280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60" name="Rectangle 59">
            <a:extLst>
              <a:ext uri="{FF2B5EF4-FFF2-40B4-BE49-F238E27FC236}">
                <a16:creationId xmlns:a16="http://schemas.microsoft.com/office/drawing/2014/main" id="{69BEF43D-D9D4-4EE7-66BB-2A41BA793EC7}"/>
              </a:ext>
            </a:extLst>
          </p:cNvPr>
          <p:cNvSpPr/>
          <p:nvPr userDrawn="1"/>
        </p:nvSpPr>
        <p:spPr>
          <a:xfrm>
            <a:off x="90678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61" name="Rectangle 60">
            <a:extLst>
              <a:ext uri="{FF2B5EF4-FFF2-40B4-BE49-F238E27FC236}">
                <a16:creationId xmlns:a16="http://schemas.microsoft.com/office/drawing/2014/main" id="{0F051A49-A49D-23CB-2A83-68A6550D1C7C}"/>
              </a:ext>
            </a:extLst>
          </p:cNvPr>
          <p:cNvSpPr/>
          <p:nvPr userDrawn="1"/>
        </p:nvSpPr>
        <p:spPr>
          <a:xfrm>
            <a:off x="100076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62" name="Rectangle 61">
            <a:extLst>
              <a:ext uri="{FF2B5EF4-FFF2-40B4-BE49-F238E27FC236}">
                <a16:creationId xmlns:a16="http://schemas.microsoft.com/office/drawing/2014/main" id="{EC164B18-30DF-D41D-5D87-5EE03F6F83BD}"/>
              </a:ext>
            </a:extLst>
          </p:cNvPr>
          <p:cNvSpPr/>
          <p:nvPr userDrawn="1"/>
        </p:nvSpPr>
        <p:spPr>
          <a:xfrm>
            <a:off x="109474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Tree>
    <p:extLst>
      <p:ext uri="{BB962C8B-B14F-4D97-AF65-F5344CB8AC3E}">
        <p14:creationId xmlns:p14="http://schemas.microsoft.com/office/powerpoint/2010/main" val="265524042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aseline-Gri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2D9F51-2A6A-4523-3C5C-A2E5E3CF6E69}"/>
              </a:ext>
            </a:extLst>
          </p:cNvPr>
          <p:cNvGrpSpPr/>
          <p:nvPr userDrawn="1"/>
        </p:nvGrpSpPr>
        <p:grpSpPr>
          <a:xfrm>
            <a:off x="-1" y="609601"/>
            <a:ext cx="12192001" cy="5640399"/>
            <a:chOff x="-1" y="609599"/>
            <a:chExt cx="12192001" cy="5640399"/>
          </a:xfrm>
        </p:grpSpPr>
        <p:sp>
          <p:nvSpPr>
            <p:cNvPr id="3" name="Rectangle 2">
              <a:extLst>
                <a:ext uri="{FF2B5EF4-FFF2-40B4-BE49-F238E27FC236}">
                  <a16:creationId xmlns:a16="http://schemas.microsoft.com/office/drawing/2014/main" id="{E906C293-BF45-0C59-DEA9-C3F2CCD35E5C}"/>
                </a:ext>
              </a:extLst>
            </p:cNvPr>
            <p:cNvSpPr/>
            <p:nvPr/>
          </p:nvSpPr>
          <p:spPr>
            <a:xfrm>
              <a:off x="-1" y="609599"/>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 name="Rectangle 3">
              <a:extLst>
                <a:ext uri="{FF2B5EF4-FFF2-40B4-BE49-F238E27FC236}">
                  <a16:creationId xmlns:a16="http://schemas.microsoft.com/office/drawing/2014/main" id="{CFB701D2-5A41-154B-D2DA-2E87D4E1186B}"/>
                </a:ext>
              </a:extLst>
            </p:cNvPr>
            <p:cNvSpPr/>
            <p:nvPr/>
          </p:nvSpPr>
          <p:spPr>
            <a:xfrm>
              <a:off x="-1" y="72866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 name="Rectangle 4">
              <a:extLst>
                <a:ext uri="{FF2B5EF4-FFF2-40B4-BE49-F238E27FC236}">
                  <a16:creationId xmlns:a16="http://schemas.microsoft.com/office/drawing/2014/main" id="{F33369AC-95F7-33D2-CB49-E0AF0E19F393}"/>
                </a:ext>
              </a:extLst>
            </p:cNvPr>
            <p:cNvSpPr/>
            <p:nvPr/>
          </p:nvSpPr>
          <p:spPr>
            <a:xfrm>
              <a:off x="-1" y="847725"/>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6" name="Rectangle 5">
              <a:extLst>
                <a:ext uri="{FF2B5EF4-FFF2-40B4-BE49-F238E27FC236}">
                  <a16:creationId xmlns:a16="http://schemas.microsoft.com/office/drawing/2014/main" id="{E916DB26-E746-3C94-F397-62DCFBF0BC12}"/>
                </a:ext>
              </a:extLst>
            </p:cNvPr>
            <p:cNvSpPr/>
            <p:nvPr/>
          </p:nvSpPr>
          <p:spPr>
            <a:xfrm>
              <a:off x="-1" y="966788"/>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7" name="Rectangle 6">
              <a:extLst>
                <a:ext uri="{FF2B5EF4-FFF2-40B4-BE49-F238E27FC236}">
                  <a16:creationId xmlns:a16="http://schemas.microsoft.com/office/drawing/2014/main" id="{EEEB1D4C-4AAC-8201-8B0E-F1022A5A5C57}"/>
                </a:ext>
              </a:extLst>
            </p:cNvPr>
            <p:cNvSpPr/>
            <p:nvPr/>
          </p:nvSpPr>
          <p:spPr>
            <a:xfrm>
              <a:off x="-1" y="108585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8" name="Rectangle 7">
              <a:extLst>
                <a:ext uri="{FF2B5EF4-FFF2-40B4-BE49-F238E27FC236}">
                  <a16:creationId xmlns:a16="http://schemas.microsoft.com/office/drawing/2014/main" id="{301CA6D3-C175-0CF3-C783-340130CA492D}"/>
                </a:ext>
              </a:extLst>
            </p:cNvPr>
            <p:cNvSpPr/>
            <p:nvPr/>
          </p:nvSpPr>
          <p:spPr>
            <a:xfrm>
              <a:off x="-1" y="120491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9" name="Rectangle 8">
              <a:extLst>
                <a:ext uri="{FF2B5EF4-FFF2-40B4-BE49-F238E27FC236}">
                  <a16:creationId xmlns:a16="http://schemas.microsoft.com/office/drawing/2014/main" id="{A30F85E4-7DE5-2707-24D1-F7C4C0D36390}"/>
                </a:ext>
              </a:extLst>
            </p:cNvPr>
            <p:cNvSpPr/>
            <p:nvPr/>
          </p:nvSpPr>
          <p:spPr>
            <a:xfrm>
              <a:off x="-1" y="132397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0" name="Rectangle 9">
              <a:extLst>
                <a:ext uri="{FF2B5EF4-FFF2-40B4-BE49-F238E27FC236}">
                  <a16:creationId xmlns:a16="http://schemas.microsoft.com/office/drawing/2014/main" id="{67792437-F5CC-A1BB-89D1-5BD036887124}"/>
                </a:ext>
              </a:extLst>
            </p:cNvPr>
            <p:cNvSpPr/>
            <p:nvPr/>
          </p:nvSpPr>
          <p:spPr>
            <a:xfrm>
              <a:off x="-1" y="1443040"/>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1" name="Rectangle 10">
              <a:extLst>
                <a:ext uri="{FF2B5EF4-FFF2-40B4-BE49-F238E27FC236}">
                  <a16:creationId xmlns:a16="http://schemas.microsoft.com/office/drawing/2014/main" id="{04C8129A-A365-169B-61AE-E157F3C18D91}"/>
                </a:ext>
              </a:extLst>
            </p:cNvPr>
            <p:cNvSpPr/>
            <p:nvPr/>
          </p:nvSpPr>
          <p:spPr>
            <a:xfrm>
              <a:off x="-1" y="1562103"/>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2" name="Rectangle 11">
              <a:extLst>
                <a:ext uri="{FF2B5EF4-FFF2-40B4-BE49-F238E27FC236}">
                  <a16:creationId xmlns:a16="http://schemas.microsoft.com/office/drawing/2014/main" id="{0AEA0A3A-CF19-F2E7-4EDD-95D098BB2933}"/>
                </a:ext>
              </a:extLst>
            </p:cNvPr>
            <p:cNvSpPr/>
            <p:nvPr/>
          </p:nvSpPr>
          <p:spPr>
            <a:xfrm>
              <a:off x="-1" y="1681166"/>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3" name="Rectangle 12">
              <a:extLst>
                <a:ext uri="{FF2B5EF4-FFF2-40B4-BE49-F238E27FC236}">
                  <a16:creationId xmlns:a16="http://schemas.microsoft.com/office/drawing/2014/main" id="{0370B95F-2413-4E92-DA39-21CE61296DB7}"/>
                </a:ext>
              </a:extLst>
            </p:cNvPr>
            <p:cNvSpPr/>
            <p:nvPr/>
          </p:nvSpPr>
          <p:spPr>
            <a:xfrm>
              <a:off x="-1" y="1800229"/>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4" name="Rectangle 13">
              <a:extLst>
                <a:ext uri="{FF2B5EF4-FFF2-40B4-BE49-F238E27FC236}">
                  <a16:creationId xmlns:a16="http://schemas.microsoft.com/office/drawing/2014/main" id="{388B07FA-019E-F6F5-8DA0-55D63DE45D84}"/>
                </a:ext>
              </a:extLst>
            </p:cNvPr>
            <p:cNvSpPr/>
            <p:nvPr/>
          </p:nvSpPr>
          <p:spPr>
            <a:xfrm>
              <a:off x="-1" y="191929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5" name="Rectangle 14">
              <a:extLst>
                <a:ext uri="{FF2B5EF4-FFF2-40B4-BE49-F238E27FC236}">
                  <a16:creationId xmlns:a16="http://schemas.microsoft.com/office/drawing/2014/main" id="{CE9F705E-2AA6-CF57-9F3E-9B536C9EBB72}"/>
                </a:ext>
              </a:extLst>
            </p:cNvPr>
            <p:cNvSpPr/>
            <p:nvPr/>
          </p:nvSpPr>
          <p:spPr>
            <a:xfrm>
              <a:off x="-1" y="2038355"/>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6" name="Rectangle 15">
              <a:extLst>
                <a:ext uri="{FF2B5EF4-FFF2-40B4-BE49-F238E27FC236}">
                  <a16:creationId xmlns:a16="http://schemas.microsoft.com/office/drawing/2014/main" id="{AA60B2E2-F845-90E2-332D-8C7EDEEE4FC9}"/>
                </a:ext>
              </a:extLst>
            </p:cNvPr>
            <p:cNvSpPr/>
            <p:nvPr/>
          </p:nvSpPr>
          <p:spPr>
            <a:xfrm>
              <a:off x="-1" y="2157418"/>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7" name="Rectangle 16">
              <a:extLst>
                <a:ext uri="{FF2B5EF4-FFF2-40B4-BE49-F238E27FC236}">
                  <a16:creationId xmlns:a16="http://schemas.microsoft.com/office/drawing/2014/main" id="{260780DF-0D51-E06B-0A93-324FA145A60E}"/>
                </a:ext>
              </a:extLst>
            </p:cNvPr>
            <p:cNvSpPr/>
            <p:nvPr/>
          </p:nvSpPr>
          <p:spPr>
            <a:xfrm>
              <a:off x="-1" y="227648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8" name="Rectangle 17">
              <a:extLst>
                <a:ext uri="{FF2B5EF4-FFF2-40B4-BE49-F238E27FC236}">
                  <a16:creationId xmlns:a16="http://schemas.microsoft.com/office/drawing/2014/main" id="{A6824F91-116D-EE1A-B585-62369EA67808}"/>
                </a:ext>
              </a:extLst>
            </p:cNvPr>
            <p:cNvSpPr/>
            <p:nvPr/>
          </p:nvSpPr>
          <p:spPr>
            <a:xfrm>
              <a:off x="-1" y="239554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9" name="Rectangle 18">
              <a:extLst>
                <a:ext uri="{FF2B5EF4-FFF2-40B4-BE49-F238E27FC236}">
                  <a16:creationId xmlns:a16="http://schemas.microsoft.com/office/drawing/2014/main" id="{C530B94C-673A-0ACB-075E-8D53046A9CF2}"/>
                </a:ext>
              </a:extLst>
            </p:cNvPr>
            <p:cNvSpPr/>
            <p:nvPr/>
          </p:nvSpPr>
          <p:spPr>
            <a:xfrm>
              <a:off x="-1" y="251460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0" name="Rectangle 19">
              <a:extLst>
                <a:ext uri="{FF2B5EF4-FFF2-40B4-BE49-F238E27FC236}">
                  <a16:creationId xmlns:a16="http://schemas.microsoft.com/office/drawing/2014/main" id="{BCAD29FB-E66F-D082-3743-86B6DF0EFFD5}"/>
                </a:ext>
              </a:extLst>
            </p:cNvPr>
            <p:cNvSpPr/>
            <p:nvPr/>
          </p:nvSpPr>
          <p:spPr>
            <a:xfrm>
              <a:off x="-1" y="2633670"/>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1" name="Rectangle 20">
              <a:extLst>
                <a:ext uri="{FF2B5EF4-FFF2-40B4-BE49-F238E27FC236}">
                  <a16:creationId xmlns:a16="http://schemas.microsoft.com/office/drawing/2014/main" id="{36008F6D-25CF-F63F-3053-E70FB2C620B3}"/>
                </a:ext>
              </a:extLst>
            </p:cNvPr>
            <p:cNvSpPr/>
            <p:nvPr/>
          </p:nvSpPr>
          <p:spPr>
            <a:xfrm>
              <a:off x="-1" y="2752733"/>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2" name="Rectangle 21">
              <a:extLst>
                <a:ext uri="{FF2B5EF4-FFF2-40B4-BE49-F238E27FC236}">
                  <a16:creationId xmlns:a16="http://schemas.microsoft.com/office/drawing/2014/main" id="{066B1266-9B33-B51B-7D23-A12C0484E87B}"/>
                </a:ext>
              </a:extLst>
            </p:cNvPr>
            <p:cNvSpPr/>
            <p:nvPr/>
          </p:nvSpPr>
          <p:spPr>
            <a:xfrm>
              <a:off x="-1" y="286862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3" name="Rectangle 22">
              <a:extLst>
                <a:ext uri="{FF2B5EF4-FFF2-40B4-BE49-F238E27FC236}">
                  <a16:creationId xmlns:a16="http://schemas.microsoft.com/office/drawing/2014/main" id="{1CB598C3-581D-C0DE-931E-74CAEE57CCC6}"/>
                </a:ext>
              </a:extLst>
            </p:cNvPr>
            <p:cNvSpPr/>
            <p:nvPr/>
          </p:nvSpPr>
          <p:spPr>
            <a:xfrm>
              <a:off x="-1" y="298768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4" name="Rectangle 23">
              <a:extLst>
                <a:ext uri="{FF2B5EF4-FFF2-40B4-BE49-F238E27FC236}">
                  <a16:creationId xmlns:a16="http://schemas.microsoft.com/office/drawing/2014/main" id="{B65CBDD4-F42F-8CCA-2F8C-9D42FEDE2720}"/>
                </a:ext>
              </a:extLst>
            </p:cNvPr>
            <p:cNvSpPr/>
            <p:nvPr/>
          </p:nvSpPr>
          <p:spPr>
            <a:xfrm>
              <a:off x="-1" y="31067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5" name="Rectangle 24">
              <a:extLst>
                <a:ext uri="{FF2B5EF4-FFF2-40B4-BE49-F238E27FC236}">
                  <a16:creationId xmlns:a16="http://schemas.microsoft.com/office/drawing/2014/main" id="{F0B8A076-A46A-C040-BF05-D0361C095D9D}"/>
                </a:ext>
              </a:extLst>
            </p:cNvPr>
            <p:cNvSpPr/>
            <p:nvPr/>
          </p:nvSpPr>
          <p:spPr>
            <a:xfrm>
              <a:off x="-1" y="32242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6" name="Rectangle 25">
              <a:extLst>
                <a:ext uri="{FF2B5EF4-FFF2-40B4-BE49-F238E27FC236}">
                  <a16:creationId xmlns:a16="http://schemas.microsoft.com/office/drawing/2014/main" id="{06A4B97E-3672-1F7E-9231-44A8B440D1EA}"/>
                </a:ext>
              </a:extLst>
            </p:cNvPr>
            <p:cNvSpPr/>
            <p:nvPr/>
          </p:nvSpPr>
          <p:spPr>
            <a:xfrm>
              <a:off x="-1" y="33416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7" name="Rectangle 26">
              <a:extLst>
                <a:ext uri="{FF2B5EF4-FFF2-40B4-BE49-F238E27FC236}">
                  <a16:creationId xmlns:a16="http://schemas.microsoft.com/office/drawing/2014/main" id="{1AFA1D50-C16C-B87E-845F-2EDF9DA8154B}"/>
                </a:ext>
              </a:extLst>
            </p:cNvPr>
            <p:cNvSpPr/>
            <p:nvPr/>
          </p:nvSpPr>
          <p:spPr>
            <a:xfrm>
              <a:off x="-1" y="34591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8" name="Rectangle 27">
              <a:extLst>
                <a:ext uri="{FF2B5EF4-FFF2-40B4-BE49-F238E27FC236}">
                  <a16:creationId xmlns:a16="http://schemas.microsoft.com/office/drawing/2014/main" id="{5DD21AAE-D8B9-542E-C095-EC2A56A223B2}"/>
                </a:ext>
              </a:extLst>
            </p:cNvPr>
            <p:cNvSpPr/>
            <p:nvPr/>
          </p:nvSpPr>
          <p:spPr>
            <a:xfrm>
              <a:off x="-1" y="35766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9" name="Rectangle 28">
              <a:extLst>
                <a:ext uri="{FF2B5EF4-FFF2-40B4-BE49-F238E27FC236}">
                  <a16:creationId xmlns:a16="http://schemas.microsoft.com/office/drawing/2014/main" id="{9617E9A4-F297-7B02-A576-8FF50D5ECF49}"/>
                </a:ext>
              </a:extLst>
            </p:cNvPr>
            <p:cNvSpPr/>
            <p:nvPr/>
          </p:nvSpPr>
          <p:spPr>
            <a:xfrm>
              <a:off x="-1" y="36972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0" name="Rectangle 29">
              <a:extLst>
                <a:ext uri="{FF2B5EF4-FFF2-40B4-BE49-F238E27FC236}">
                  <a16:creationId xmlns:a16="http://schemas.microsoft.com/office/drawing/2014/main" id="{0192C290-CF3A-9282-A30D-15467A9836CA}"/>
                </a:ext>
              </a:extLst>
            </p:cNvPr>
            <p:cNvSpPr/>
            <p:nvPr/>
          </p:nvSpPr>
          <p:spPr>
            <a:xfrm>
              <a:off x="-1" y="38179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1" name="Rectangle 30">
              <a:extLst>
                <a:ext uri="{FF2B5EF4-FFF2-40B4-BE49-F238E27FC236}">
                  <a16:creationId xmlns:a16="http://schemas.microsoft.com/office/drawing/2014/main" id="{0B802C75-E32F-176A-56B6-FBEC61433FFF}"/>
                </a:ext>
              </a:extLst>
            </p:cNvPr>
            <p:cNvSpPr/>
            <p:nvPr/>
          </p:nvSpPr>
          <p:spPr>
            <a:xfrm>
              <a:off x="-1" y="39354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2" name="Rectangle 31">
              <a:extLst>
                <a:ext uri="{FF2B5EF4-FFF2-40B4-BE49-F238E27FC236}">
                  <a16:creationId xmlns:a16="http://schemas.microsoft.com/office/drawing/2014/main" id="{EE6F0321-0E3A-3299-CC19-7FE96F8DCB75}"/>
                </a:ext>
              </a:extLst>
            </p:cNvPr>
            <p:cNvSpPr/>
            <p:nvPr/>
          </p:nvSpPr>
          <p:spPr>
            <a:xfrm>
              <a:off x="-1" y="40560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3" name="Rectangle 32">
              <a:extLst>
                <a:ext uri="{FF2B5EF4-FFF2-40B4-BE49-F238E27FC236}">
                  <a16:creationId xmlns:a16="http://schemas.microsoft.com/office/drawing/2014/main" id="{78F421FE-5477-FA65-8D45-49AB50E7191B}"/>
                </a:ext>
              </a:extLst>
            </p:cNvPr>
            <p:cNvSpPr/>
            <p:nvPr/>
          </p:nvSpPr>
          <p:spPr>
            <a:xfrm>
              <a:off x="-1" y="41735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4" name="Rectangle 33">
              <a:extLst>
                <a:ext uri="{FF2B5EF4-FFF2-40B4-BE49-F238E27FC236}">
                  <a16:creationId xmlns:a16="http://schemas.microsoft.com/office/drawing/2014/main" id="{74736287-E2F8-2847-25CF-F72FF17AFE14}"/>
                </a:ext>
              </a:extLst>
            </p:cNvPr>
            <p:cNvSpPr/>
            <p:nvPr/>
          </p:nvSpPr>
          <p:spPr>
            <a:xfrm>
              <a:off x="-1" y="42941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5" name="Rectangle 34">
              <a:extLst>
                <a:ext uri="{FF2B5EF4-FFF2-40B4-BE49-F238E27FC236}">
                  <a16:creationId xmlns:a16="http://schemas.microsoft.com/office/drawing/2014/main" id="{0F8B750E-D5A5-7BE6-3A91-B8EB023D7A0B}"/>
                </a:ext>
              </a:extLst>
            </p:cNvPr>
            <p:cNvSpPr/>
            <p:nvPr/>
          </p:nvSpPr>
          <p:spPr>
            <a:xfrm>
              <a:off x="-1" y="44116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6" name="Rectangle 35">
              <a:extLst>
                <a:ext uri="{FF2B5EF4-FFF2-40B4-BE49-F238E27FC236}">
                  <a16:creationId xmlns:a16="http://schemas.microsoft.com/office/drawing/2014/main" id="{0D1DBA94-558C-EF5C-743A-E21B381B56FD}"/>
                </a:ext>
              </a:extLst>
            </p:cNvPr>
            <p:cNvSpPr/>
            <p:nvPr/>
          </p:nvSpPr>
          <p:spPr>
            <a:xfrm>
              <a:off x="-1" y="45291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7" name="Rectangle 36">
              <a:extLst>
                <a:ext uri="{FF2B5EF4-FFF2-40B4-BE49-F238E27FC236}">
                  <a16:creationId xmlns:a16="http://schemas.microsoft.com/office/drawing/2014/main" id="{BDFD226D-B33C-37CC-BB56-E041A33E7B80}"/>
                </a:ext>
              </a:extLst>
            </p:cNvPr>
            <p:cNvSpPr/>
            <p:nvPr/>
          </p:nvSpPr>
          <p:spPr>
            <a:xfrm>
              <a:off x="-1" y="46497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8" name="Rectangle 37">
              <a:extLst>
                <a:ext uri="{FF2B5EF4-FFF2-40B4-BE49-F238E27FC236}">
                  <a16:creationId xmlns:a16="http://schemas.microsoft.com/office/drawing/2014/main" id="{99357043-97C1-A1F2-E7BA-A5691FB00AB4}"/>
                </a:ext>
              </a:extLst>
            </p:cNvPr>
            <p:cNvSpPr/>
            <p:nvPr/>
          </p:nvSpPr>
          <p:spPr>
            <a:xfrm>
              <a:off x="-1" y="47704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9" name="Rectangle 38">
              <a:extLst>
                <a:ext uri="{FF2B5EF4-FFF2-40B4-BE49-F238E27FC236}">
                  <a16:creationId xmlns:a16="http://schemas.microsoft.com/office/drawing/2014/main" id="{2E584DD5-E045-DC7F-E73C-DCEBAAEA1743}"/>
                </a:ext>
              </a:extLst>
            </p:cNvPr>
            <p:cNvSpPr/>
            <p:nvPr/>
          </p:nvSpPr>
          <p:spPr>
            <a:xfrm>
              <a:off x="-1" y="48879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0" name="Rectangle 39">
              <a:extLst>
                <a:ext uri="{FF2B5EF4-FFF2-40B4-BE49-F238E27FC236}">
                  <a16:creationId xmlns:a16="http://schemas.microsoft.com/office/drawing/2014/main" id="{57A6AABE-9B4A-C48F-4405-8A0D25FEDA08}"/>
                </a:ext>
              </a:extLst>
            </p:cNvPr>
            <p:cNvSpPr/>
            <p:nvPr/>
          </p:nvSpPr>
          <p:spPr>
            <a:xfrm>
              <a:off x="-1" y="50053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1" name="Rectangle 40">
              <a:extLst>
                <a:ext uri="{FF2B5EF4-FFF2-40B4-BE49-F238E27FC236}">
                  <a16:creationId xmlns:a16="http://schemas.microsoft.com/office/drawing/2014/main" id="{E3629EED-0B73-F550-12AB-7827D6D9568E}"/>
                </a:ext>
              </a:extLst>
            </p:cNvPr>
            <p:cNvSpPr/>
            <p:nvPr/>
          </p:nvSpPr>
          <p:spPr>
            <a:xfrm>
              <a:off x="-1" y="51228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2" name="Rectangle 41">
              <a:extLst>
                <a:ext uri="{FF2B5EF4-FFF2-40B4-BE49-F238E27FC236}">
                  <a16:creationId xmlns:a16="http://schemas.microsoft.com/office/drawing/2014/main" id="{30052667-20AE-1F5F-A40A-DAADC1B4C834}"/>
                </a:ext>
              </a:extLst>
            </p:cNvPr>
            <p:cNvSpPr/>
            <p:nvPr/>
          </p:nvSpPr>
          <p:spPr>
            <a:xfrm>
              <a:off x="-1" y="52435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3" name="Rectangle 42">
              <a:extLst>
                <a:ext uri="{FF2B5EF4-FFF2-40B4-BE49-F238E27FC236}">
                  <a16:creationId xmlns:a16="http://schemas.microsoft.com/office/drawing/2014/main" id="{DD678B04-9FDB-05F8-5C7C-1A8715C538BA}"/>
                </a:ext>
              </a:extLst>
            </p:cNvPr>
            <p:cNvSpPr/>
            <p:nvPr/>
          </p:nvSpPr>
          <p:spPr>
            <a:xfrm>
              <a:off x="-1" y="53641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4" name="Rectangle 43">
              <a:extLst>
                <a:ext uri="{FF2B5EF4-FFF2-40B4-BE49-F238E27FC236}">
                  <a16:creationId xmlns:a16="http://schemas.microsoft.com/office/drawing/2014/main" id="{9B399DFB-9951-A954-7021-B64485D0DB2E}"/>
                </a:ext>
              </a:extLst>
            </p:cNvPr>
            <p:cNvSpPr/>
            <p:nvPr/>
          </p:nvSpPr>
          <p:spPr>
            <a:xfrm>
              <a:off x="-1" y="54816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5" name="Rectangle 44">
              <a:extLst>
                <a:ext uri="{FF2B5EF4-FFF2-40B4-BE49-F238E27FC236}">
                  <a16:creationId xmlns:a16="http://schemas.microsoft.com/office/drawing/2014/main" id="{C07D0212-0F73-4F73-CCCE-42030F9FEC02}"/>
                </a:ext>
              </a:extLst>
            </p:cNvPr>
            <p:cNvSpPr/>
            <p:nvPr/>
          </p:nvSpPr>
          <p:spPr>
            <a:xfrm>
              <a:off x="-1" y="55991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6" name="Rectangle 45">
              <a:extLst>
                <a:ext uri="{FF2B5EF4-FFF2-40B4-BE49-F238E27FC236}">
                  <a16:creationId xmlns:a16="http://schemas.microsoft.com/office/drawing/2014/main" id="{CF08EC2B-6119-7763-88EB-9D5640DF6697}"/>
                </a:ext>
              </a:extLst>
            </p:cNvPr>
            <p:cNvSpPr/>
            <p:nvPr/>
          </p:nvSpPr>
          <p:spPr>
            <a:xfrm>
              <a:off x="-1" y="57165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7" name="Rectangle 46">
              <a:extLst>
                <a:ext uri="{FF2B5EF4-FFF2-40B4-BE49-F238E27FC236}">
                  <a16:creationId xmlns:a16="http://schemas.microsoft.com/office/drawing/2014/main" id="{0C236F84-4AB3-7B22-A6BA-277EADB7D126}"/>
                </a:ext>
              </a:extLst>
            </p:cNvPr>
            <p:cNvSpPr/>
            <p:nvPr/>
          </p:nvSpPr>
          <p:spPr>
            <a:xfrm>
              <a:off x="-1" y="58372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8" name="Rectangle 47">
              <a:extLst>
                <a:ext uri="{FF2B5EF4-FFF2-40B4-BE49-F238E27FC236}">
                  <a16:creationId xmlns:a16="http://schemas.microsoft.com/office/drawing/2014/main" id="{3F944869-7A1A-3209-BD32-39813D264AC5}"/>
                </a:ext>
              </a:extLst>
            </p:cNvPr>
            <p:cNvSpPr/>
            <p:nvPr/>
          </p:nvSpPr>
          <p:spPr>
            <a:xfrm>
              <a:off x="-1" y="59547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9" name="Rectangle 48">
              <a:extLst>
                <a:ext uri="{FF2B5EF4-FFF2-40B4-BE49-F238E27FC236}">
                  <a16:creationId xmlns:a16="http://schemas.microsoft.com/office/drawing/2014/main" id="{F8924082-41CA-1FA4-6B2A-6E5FF2EA1D4D}"/>
                </a:ext>
              </a:extLst>
            </p:cNvPr>
            <p:cNvSpPr/>
            <p:nvPr/>
          </p:nvSpPr>
          <p:spPr>
            <a:xfrm>
              <a:off x="-1" y="60753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0" name="Rectangle 49">
              <a:extLst>
                <a:ext uri="{FF2B5EF4-FFF2-40B4-BE49-F238E27FC236}">
                  <a16:creationId xmlns:a16="http://schemas.microsoft.com/office/drawing/2014/main" id="{1FAED9D8-2024-2643-05D1-EEDE25EF3862}"/>
                </a:ext>
              </a:extLst>
            </p:cNvPr>
            <p:cNvSpPr/>
            <p:nvPr/>
          </p:nvSpPr>
          <p:spPr>
            <a:xfrm>
              <a:off x="-1" y="61960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grpSp>
    </p:spTree>
    <p:extLst>
      <p:ext uri="{BB962C8B-B14F-4D97-AF65-F5344CB8AC3E}">
        <p14:creationId xmlns:p14="http://schemas.microsoft.com/office/powerpoint/2010/main" val="101283130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andard_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FE2692D-8787-138E-4369-8BFADDE168D0}"/>
              </a:ext>
            </a:extLst>
          </p:cNvPr>
          <p:cNvSpPr/>
          <p:nvPr userDrawn="1"/>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3" name="Title">
            <a:extLst>
              <a:ext uri="{FF2B5EF4-FFF2-40B4-BE49-F238E27FC236}">
                <a16:creationId xmlns:a16="http://schemas.microsoft.com/office/drawing/2014/main" id="{3F753DEB-5FA2-0427-55B7-4B5CE7DB13BF}"/>
              </a:ext>
            </a:extLst>
          </p:cNvPr>
          <p:cNvSpPr>
            <a:spLocks noGrp="1"/>
          </p:cNvSpPr>
          <p:nvPr>
            <p:ph type="title" hasCustomPrompt="1"/>
          </p:nvPr>
        </p:nvSpPr>
        <p:spPr>
          <a:xfrm>
            <a:off x="697621" y="801279"/>
            <a:ext cx="10703440" cy="369332"/>
          </a:xfrm>
          <a:prstGeom prst="rect">
            <a:avLst/>
          </a:prstGeom>
        </p:spPr>
        <p:txBody>
          <a:bodyPr lIns="0" rIns="0"/>
          <a:lstStyle>
            <a:lvl1pPr marL="0" algn="l" defTabSz="914126" rtl="0" eaLnBrk="1" latinLnBrk="0" hangingPunct="1">
              <a:defRPr lang="en-US" sz="1799" b="1" kern="1200"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ea typeface="+mn-ea"/>
                <a:cs typeface="+mn-cs"/>
              </a:defRPr>
            </a:lvl1pPr>
          </a:lstStyle>
          <a:p>
            <a:r>
              <a:rPr lang="en-US" noProof="0"/>
              <a:t>Insert page title (sentence case)</a:t>
            </a:r>
            <a:endParaRPr lang="en-US"/>
          </a:p>
        </p:txBody>
      </p:sp>
    </p:spTree>
    <p:extLst>
      <p:ext uri="{BB962C8B-B14F-4D97-AF65-F5344CB8AC3E}">
        <p14:creationId xmlns:p14="http://schemas.microsoft.com/office/powerpoint/2010/main" val="271150102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seline-Column-Gri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2D9F51-2A6A-4523-3C5C-A2E5E3CF6E69}"/>
              </a:ext>
            </a:extLst>
          </p:cNvPr>
          <p:cNvGrpSpPr/>
          <p:nvPr userDrawn="1"/>
        </p:nvGrpSpPr>
        <p:grpSpPr>
          <a:xfrm>
            <a:off x="-1" y="609601"/>
            <a:ext cx="12192001" cy="5640399"/>
            <a:chOff x="-1" y="609599"/>
            <a:chExt cx="12192001" cy="5640399"/>
          </a:xfrm>
        </p:grpSpPr>
        <p:sp>
          <p:nvSpPr>
            <p:cNvPr id="3" name="Rectangle 2">
              <a:extLst>
                <a:ext uri="{FF2B5EF4-FFF2-40B4-BE49-F238E27FC236}">
                  <a16:creationId xmlns:a16="http://schemas.microsoft.com/office/drawing/2014/main" id="{E906C293-BF45-0C59-DEA9-C3F2CCD35E5C}"/>
                </a:ext>
              </a:extLst>
            </p:cNvPr>
            <p:cNvSpPr/>
            <p:nvPr/>
          </p:nvSpPr>
          <p:spPr>
            <a:xfrm>
              <a:off x="-1" y="609599"/>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 name="Rectangle 3">
              <a:extLst>
                <a:ext uri="{FF2B5EF4-FFF2-40B4-BE49-F238E27FC236}">
                  <a16:creationId xmlns:a16="http://schemas.microsoft.com/office/drawing/2014/main" id="{CFB701D2-5A41-154B-D2DA-2E87D4E1186B}"/>
                </a:ext>
              </a:extLst>
            </p:cNvPr>
            <p:cNvSpPr/>
            <p:nvPr/>
          </p:nvSpPr>
          <p:spPr>
            <a:xfrm>
              <a:off x="-1" y="72866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 name="Rectangle 4">
              <a:extLst>
                <a:ext uri="{FF2B5EF4-FFF2-40B4-BE49-F238E27FC236}">
                  <a16:creationId xmlns:a16="http://schemas.microsoft.com/office/drawing/2014/main" id="{F33369AC-95F7-33D2-CB49-E0AF0E19F393}"/>
                </a:ext>
              </a:extLst>
            </p:cNvPr>
            <p:cNvSpPr/>
            <p:nvPr/>
          </p:nvSpPr>
          <p:spPr>
            <a:xfrm>
              <a:off x="-1" y="847725"/>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6" name="Rectangle 5">
              <a:extLst>
                <a:ext uri="{FF2B5EF4-FFF2-40B4-BE49-F238E27FC236}">
                  <a16:creationId xmlns:a16="http://schemas.microsoft.com/office/drawing/2014/main" id="{E916DB26-E746-3C94-F397-62DCFBF0BC12}"/>
                </a:ext>
              </a:extLst>
            </p:cNvPr>
            <p:cNvSpPr/>
            <p:nvPr/>
          </p:nvSpPr>
          <p:spPr>
            <a:xfrm>
              <a:off x="-1" y="966788"/>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7" name="Rectangle 6">
              <a:extLst>
                <a:ext uri="{FF2B5EF4-FFF2-40B4-BE49-F238E27FC236}">
                  <a16:creationId xmlns:a16="http://schemas.microsoft.com/office/drawing/2014/main" id="{EEEB1D4C-4AAC-8201-8B0E-F1022A5A5C57}"/>
                </a:ext>
              </a:extLst>
            </p:cNvPr>
            <p:cNvSpPr/>
            <p:nvPr/>
          </p:nvSpPr>
          <p:spPr>
            <a:xfrm>
              <a:off x="-1" y="108585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8" name="Rectangle 7">
              <a:extLst>
                <a:ext uri="{FF2B5EF4-FFF2-40B4-BE49-F238E27FC236}">
                  <a16:creationId xmlns:a16="http://schemas.microsoft.com/office/drawing/2014/main" id="{301CA6D3-C175-0CF3-C783-340130CA492D}"/>
                </a:ext>
              </a:extLst>
            </p:cNvPr>
            <p:cNvSpPr/>
            <p:nvPr/>
          </p:nvSpPr>
          <p:spPr>
            <a:xfrm>
              <a:off x="-1" y="120491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9" name="Rectangle 8">
              <a:extLst>
                <a:ext uri="{FF2B5EF4-FFF2-40B4-BE49-F238E27FC236}">
                  <a16:creationId xmlns:a16="http://schemas.microsoft.com/office/drawing/2014/main" id="{A30F85E4-7DE5-2707-24D1-F7C4C0D36390}"/>
                </a:ext>
              </a:extLst>
            </p:cNvPr>
            <p:cNvSpPr/>
            <p:nvPr/>
          </p:nvSpPr>
          <p:spPr>
            <a:xfrm>
              <a:off x="-1" y="132397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0" name="Rectangle 9">
              <a:extLst>
                <a:ext uri="{FF2B5EF4-FFF2-40B4-BE49-F238E27FC236}">
                  <a16:creationId xmlns:a16="http://schemas.microsoft.com/office/drawing/2014/main" id="{67792437-F5CC-A1BB-89D1-5BD036887124}"/>
                </a:ext>
              </a:extLst>
            </p:cNvPr>
            <p:cNvSpPr/>
            <p:nvPr/>
          </p:nvSpPr>
          <p:spPr>
            <a:xfrm>
              <a:off x="-1" y="1443040"/>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1" name="Rectangle 10">
              <a:extLst>
                <a:ext uri="{FF2B5EF4-FFF2-40B4-BE49-F238E27FC236}">
                  <a16:creationId xmlns:a16="http://schemas.microsoft.com/office/drawing/2014/main" id="{04C8129A-A365-169B-61AE-E157F3C18D91}"/>
                </a:ext>
              </a:extLst>
            </p:cNvPr>
            <p:cNvSpPr/>
            <p:nvPr/>
          </p:nvSpPr>
          <p:spPr>
            <a:xfrm>
              <a:off x="-1" y="1562103"/>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2" name="Rectangle 11">
              <a:extLst>
                <a:ext uri="{FF2B5EF4-FFF2-40B4-BE49-F238E27FC236}">
                  <a16:creationId xmlns:a16="http://schemas.microsoft.com/office/drawing/2014/main" id="{0AEA0A3A-CF19-F2E7-4EDD-95D098BB2933}"/>
                </a:ext>
              </a:extLst>
            </p:cNvPr>
            <p:cNvSpPr/>
            <p:nvPr/>
          </p:nvSpPr>
          <p:spPr>
            <a:xfrm>
              <a:off x="-1" y="1681166"/>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3" name="Rectangle 12">
              <a:extLst>
                <a:ext uri="{FF2B5EF4-FFF2-40B4-BE49-F238E27FC236}">
                  <a16:creationId xmlns:a16="http://schemas.microsoft.com/office/drawing/2014/main" id="{0370B95F-2413-4E92-DA39-21CE61296DB7}"/>
                </a:ext>
              </a:extLst>
            </p:cNvPr>
            <p:cNvSpPr/>
            <p:nvPr/>
          </p:nvSpPr>
          <p:spPr>
            <a:xfrm>
              <a:off x="-1" y="1800229"/>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4" name="Rectangle 13">
              <a:extLst>
                <a:ext uri="{FF2B5EF4-FFF2-40B4-BE49-F238E27FC236}">
                  <a16:creationId xmlns:a16="http://schemas.microsoft.com/office/drawing/2014/main" id="{388B07FA-019E-F6F5-8DA0-55D63DE45D84}"/>
                </a:ext>
              </a:extLst>
            </p:cNvPr>
            <p:cNvSpPr/>
            <p:nvPr/>
          </p:nvSpPr>
          <p:spPr>
            <a:xfrm>
              <a:off x="-1" y="191929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5" name="Rectangle 14">
              <a:extLst>
                <a:ext uri="{FF2B5EF4-FFF2-40B4-BE49-F238E27FC236}">
                  <a16:creationId xmlns:a16="http://schemas.microsoft.com/office/drawing/2014/main" id="{CE9F705E-2AA6-CF57-9F3E-9B536C9EBB72}"/>
                </a:ext>
              </a:extLst>
            </p:cNvPr>
            <p:cNvSpPr/>
            <p:nvPr/>
          </p:nvSpPr>
          <p:spPr>
            <a:xfrm>
              <a:off x="-1" y="2038355"/>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6" name="Rectangle 15">
              <a:extLst>
                <a:ext uri="{FF2B5EF4-FFF2-40B4-BE49-F238E27FC236}">
                  <a16:creationId xmlns:a16="http://schemas.microsoft.com/office/drawing/2014/main" id="{AA60B2E2-F845-90E2-332D-8C7EDEEE4FC9}"/>
                </a:ext>
              </a:extLst>
            </p:cNvPr>
            <p:cNvSpPr/>
            <p:nvPr/>
          </p:nvSpPr>
          <p:spPr>
            <a:xfrm>
              <a:off x="-1" y="2157418"/>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7" name="Rectangle 16">
              <a:extLst>
                <a:ext uri="{FF2B5EF4-FFF2-40B4-BE49-F238E27FC236}">
                  <a16:creationId xmlns:a16="http://schemas.microsoft.com/office/drawing/2014/main" id="{260780DF-0D51-E06B-0A93-324FA145A60E}"/>
                </a:ext>
              </a:extLst>
            </p:cNvPr>
            <p:cNvSpPr/>
            <p:nvPr/>
          </p:nvSpPr>
          <p:spPr>
            <a:xfrm>
              <a:off x="-1" y="227648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8" name="Rectangle 17">
              <a:extLst>
                <a:ext uri="{FF2B5EF4-FFF2-40B4-BE49-F238E27FC236}">
                  <a16:creationId xmlns:a16="http://schemas.microsoft.com/office/drawing/2014/main" id="{A6824F91-116D-EE1A-B585-62369EA67808}"/>
                </a:ext>
              </a:extLst>
            </p:cNvPr>
            <p:cNvSpPr/>
            <p:nvPr/>
          </p:nvSpPr>
          <p:spPr>
            <a:xfrm>
              <a:off x="-1" y="239554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19" name="Rectangle 18">
              <a:extLst>
                <a:ext uri="{FF2B5EF4-FFF2-40B4-BE49-F238E27FC236}">
                  <a16:creationId xmlns:a16="http://schemas.microsoft.com/office/drawing/2014/main" id="{C530B94C-673A-0ACB-075E-8D53046A9CF2}"/>
                </a:ext>
              </a:extLst>
            </p:cNvPr>
            <p:cNvSpPr/>
            <p:nvPr/>
          </p:nvSpPr>
          <p:spPr>
            <a:xfrm>
              <a:off x="-1" y="251460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0" name="Rectangle 19">
              <a:extLst>
                <a:ext uri="{FF2B5EF4-FFF2-40B4-BE49-F238E27FC236}">
                  <a16:creationId xmlns:a16="http://schemas.microsoft.com/office/drawing/2014/main" id="{BCAD29FB-E66F-D082-3743-86B6DF0EFFD5}"/>
                </a:ext>
              </a:extLst>
            </p:cNvPr>
            <p:cNvSpPr/>
            <p:nvPr/>
          </p:nvSpPr>
          <p:spPr>
            <a:xfrm>
              <a:off x="-1" y="2633670"/>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1" name="Rectangle 20">
              <a:extLst>
                <a:ext uri="{FF2B5EF4-FFF2-40B4-BE49-F238E27FC236}">
                  <a16:creationId xmlns:a16="http://schemas.microsoft.com/office/drawing/2014/main" id="{36008F6D-25CF-F63F-3053-E70FB2C620B3}"/>
                </a:ext>
              </a:extLst>
            </p:cNvPr>
            <p:cNvSpPr/>
            <p:nvPr/>
          </p:nvSpPr>
          <p:spPr>
            <a:xfrm>
              <a:off x="-1" y="2752733"/>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2" name="Rectangle 21">
              <a:extLst>
                <a:ext uri="{FF2B5EF4-FFF2-40B4-BE49-F238E27FC236}">
                  <a16:creationId xmlns:a16="http://schemas.microsoft.com/office/drawing/2014/main" id="{066B1266-9B33-B51B-7D23-A12C0484E87B}"/>
                </a:ext>
              </a:extLst>
            </p:cNvPr>
            <p:cNvSpPr/>
            <p:nvPr/>
          </p:nvSpPr>
          <p:spPr>
            <a:xfrm>
              <a:off x="-1" y="2868621"/>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3" name="Rectangle 22">
              <a:extLst>
                <a:ext uri="{FF2B5EF4-FFF2-40B4-BE49-F238E27FC236}">
                  <a16:creationId xmlns:a16="http://schemas.microsoft.com/office/drawing/2014/main" id="{1CB598C3-581D-C0DE-931E-74CAEE57CCC6}"/>
                </a:ext>
              </a:extLst>
            </p:cNvPr>
            <p:cNvSpPr/>
            <p:nvPr/>
          </p:nvSpPr>
          <p:spPr>
            <a:xfrm>
              <a:off x="-1" y="2987684"/>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4" name="Rectangle 23">
              <a:extLst>
                <a:ext uri="{FF2B5EF4-FFF2-40B4-BE49-F238E27FC236}">
                  <a16:creationId xmlns:a16="http://schemas.microsoft.com/office/drawing/2014/main" id="{B65CBDD4-F42F-8CCA-2F8C-9D42FEDE2720}"/>
                </a:ext>
              </a:extLst>
            </p:cNvPr>
            <p:cNvSpPr/>
            <p:nvPr/>
          </p:nvSpPr>
          <p:spPr>
            <a:xfrm>
              <a:off x="-1" y="31067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5" name="Rectangle 24">
              <a:extLst>
                <a:ext uri="{FF2B5EF4-FFF2-40B4-BE49-F238E27FC236}">
                  <a16:creationId xmlns:a16="http://schemas.microsoft.com/office/drawing/2014/main" id="{F0B8A076-A46A-C040-BF05-D0361C095D9D}"/>
                </a:ext>
              </a:extLst>
            </p:cNvPr>
            <p:cNvSpPr/>
            <p:nvPr/>
          </p:nvSpPr>
          <p:spPr>
            <a:xfrm>
              <a:off x="-1" y="32242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6" name="Rectangle 25">
              <a:extLst>
                <a:ext uri="{FF2B5EF4-FFF2-40B4-BE49-F238E27FC236}">
                  <a16:creationId xmlns:a16="http://schemas.microsoft.com/office/drawing/2014/main" id="{06A4B97E-3672-1F7E-9231-44A8B440D1EA}"/>
                </a:ext>
              </a:extLst>
            </p:cNvPr>
            <p:cNvSpPr/>
            <p:nvPr/>
          </p:nvSpPr>
          <p:spPr>
            <a:xfrm>
              <a:off x="-1" y="33416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7" name="Rectangle 26">
              <a:extLst>
                <a:ext uri="{FF2B5EF4-FFF2-40B4-BE49-F238E27FC236}">
                  <a16:creationId xmlns:a16="http://schemas.microsoft.com/office/drawing/2014/main" id="{1AFA1D50-C16C-B87E-845F-2EDF9DA8154B}"/>
                </a:ext>
              </a:extLst>
            </p:cNvPr>
            <p:cNvSpPr/>
            <p:nvPr/>
          </p:nvSpPr>
          <p:spPr>
            <a:xfrm>
              <a:off x="-1" y="34591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8" name="Rectangle 27">
              <a:extLst>
                <a:ext uri="{FF2B5EF4-FFF2-40B4-BE49-F238E27FC236}">
                  <a16:creationId xmlns:a16="http://schemas.microsoft.com/office/drawing/2014/main" id="{5DD21AAE-D8B9-542E-C095-EC2A56A223B2}"/>
                </a:ext>
              </a:extLst>
            </p:cNvPr>
            <p:cNvSpPr/>
            <p:nvPr/>
          </p:nvSpPr>
          <p:spPr>
            <a:xfrm>
              <a:off x="-1" y="35766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29" name="Rectangle 28">
              <a:extLst>
                <a:ext uri="{FF2B5EF4-FFF2-40B4-BE49-F238E27FC236}">
                  <a16:creationId xmlns:a16="http://schemas.microsoft.com/office/drawing/2014/main" id="{9617E9A4-F297-7B02-A576-8FF50D5ECF49}"/>
                </a:ext>
              </a:extLst>
            </p:cNvPr>
            <p:cNvSpPr/>
            <p:nvPr/>
          </p:nvSpPr>
          <p:spPr>
            <a:xfrm>
              <a:off x="-1" y="36972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0" name="Rectangle 29">
              <a:extLst>
                <a:ext uri="{FF2B5EF4-FFF2-40B4-BE49-F238E27FC236}">
                  <a16:creationId xmlns:a16="http://schemas.microsoft.com/office/drawing/2014/main" id="{0192C290-CF3A-9282-A30D-15467A9836CA}"/>
                </a:ext>
              </a:extLst>
            </p:cNvPr>
            <p:cNvSpPr/>
            <p:nvPr/>
          </p:nvSpPr>
          <p:spPr>
            <a:xfrm>
              <a:off x="-1" y="38179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1" name="Rectangle 30">
              <a:extLst>
                <a:ext uri="{FF2B5EF4-FFF2-40B4-BE49-F238E27FC236}">
                  <a16:creationId xmlns:a16="http://schemas.microsoft.com/office/drawing/2014/main" id="{0B802C75-E32F-176A-56B6-FBEC61433FFF}"/>
                </a:ext>
              </a:extLst>
            </p:cNvPr>
            <p:cNvSpPr/>
            <p:nvPr/>
          </p:nvSpPr>
          <p:spPr>
            <a:xfrm>
              <a:off x="-1" y="39354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2" name="Rectangle 31">
              <a:extLst>
                <a:ext uri="{FF2B5EF4-FFF2-40B4-BE49-F238E27FC236}">
                  <a16:creationId xmlns:a16="http://schemas.microsoft.com/office/drawing/2014/main" id="{EE6F0321-0E3A-3299-CC19-7FE96F8DCB75}"/>
                </a:ext>
              </a:extLst>
            </p:cNvPr>
            <p:cNvSpPr/>
            <p:nvPr/>
          </p:nvSpPr>
          <p:spPr>
            <a:xfrm>
              <a:off x="-1" y="40560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3" name="Rectangle 32">
              <a:extLst>
                <a:ext uri="{FF2B5EF4-FFF2-40B4-BE49-F238E27FC236}">
                  <a16:creationId xmlns:a16="http://schemas.microsoft.com/office/drawing/2014/main" id="{78F421FE-5477-FA65-8D45-49AB50E7191B}"/>
                </a:ext>
              </a:extLst>
            </p:cNvPr>
            <p:cNvSpPr/>
            <p:nvPr/>
          </p:nvSpPr>
          <p:spPr>
            <a:xfrm>
              <a:off x="-1" y="41735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4" name="Rectangle 33">
              <a:extLst>
                <a:ext uri="{FF2B5EF4-FFF2-40B4-BE49-F238E27FC236}">
                  <a16:creationId xmlns:a16="http://schemas.microsoft.com/office/drawing/2014/main" id="{74736287-E2F8-2847-25CF-F72FF17AFE14}"/>
                </a:ext>
              </a:extLst>
            </p:cNvPr>
            <p:cNvSpPr/>
            <p:nvPr/>
          </p:nvSpPr>
          <p:spPr>
            <a:xfrm>
              <a:off x="-1" y="42941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5" name="Rectangle 34">
              <a:extLst>
                <a:ext uri="{FF2B5EF4-FFF2-40B4-BE49-F238E27FC236}">
                  <a16:creationId xmlns:a16="http://schemas.microsoft.com/office/drawing/2014/main" id="{0F8B750E-D5A5-7BE6-3A91-B8EB023D7A0B}"/>
                </a:ext>
              </a:extLst>
            </p:cNvPr>
            <p:cNvSpPr/>
            <p:nvPr/>
          </p:nvSpPr>
          <p:spPr>
            <a:xfrm>
              <a:off x="-1" y="44116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6" name="Rectangle 35">
              <a:extLst>
                <a:ext uri="{FF2B5EF4-FFF2-40B4-BE49-F238E27FC236}">
                  <a16:creationId xmlns:a16="http://schemas.microsoft.com/office/drawing/2014/main" id="{0D1DBA94-558C-EF5C-743A-E21B381B56FD}"/>
                </a:ext>
              </a:extLst>
            </p:cNvPr>
            <p:cNvSpPr/>
            <p:nvPr/>
          </p:nvSpPr>
          <p:spPr>
            <a:xfrm>
              <a:off x="-1" y="45291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7" name="Rectangle 36">
              <a:extLst>
                <a:ext uri="{FF2B5EF4-FFF2-40B4-BE49-F238E27FC236}">
                  <a16:creationId xmlns:a16="http://schemas.microsoft.com/office/drawing/2014/main" id="{BDFD226D-B33C-37CC-BB56-E041A33E7B80}"/>
                </a:ext>
              </a:extLst>
            </p:cNvPr>
            <p:cNvSpPr/>
            <p:nvPr/>
          </p:nvSpPr>
          <p:spPr>
            <a:xfrm>
              <a:off x="-1" y="46497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8" name="Rectangle 37">
              <a:extLst>
                <a:ext uri="{FF2B5EF4-FFF2-40B4-BE49-F238E27FC236}">
                  <a16:creationId xmlns:a16="http://schemas.microsoft.com/office/drawing/2014/main" id="{99357043-97C1-A1F2-E7BA-A5691FB00AB4}"/>
                </a:ext>
              </a:extLst>
            </p:cNvPr>
            <p:cNvSpPr/>
            <p:nvPr/>
          </p:nvSpPr>
          <p:spPr>
            <a:xfrm>
              <a:off x="-1" y="47704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9" name="Rectangle 38">
              <a:extLst>
                <a:ext uri="{FF2B5EF4-FFF2-40B4-BE49-F238E27FC236}">
                  <a16:creationId xmlns:a16="http://schemas.microsoft.com/office/drawing/2014/main" id="{2E584DD5-E045-DC7F-E73C-DCEBAAEA1743}"/>
                </a:ext>
              </a:extLst>
            </p:cNvPr>
            <p:cNvSpPr/>
            <p:nvPr/>
          </p:nvSpPr>
          <p:spPr>
            <a:xfrm>
              <a:off x="-1" y="48879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0" name="Rectangle 39">
              <a:extLst>
                <a:ext uri="{FF2B5EF4-FFF2-40B4-BE49-F238E27FC236}">
                  <a16:creationId xmlns:a16="http://schemas.microsoft.com/office/drawing/2014/main" id="{57A6AABE-9B4A-C48F-4405-8A0D25FEDA08}"/>
                </a:ext>
              </a:extLst>
            </p:cNvPr>
            <p:cNvSpPr/>
            <p:nvPr/>
          </p:nvSpPr>
          <p:spPr>
            <a:xfrm>
              <a:off x="-1" y="50053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1" name="Rectangle 40">
              <a:extLst>
                <a:ext uri="{FF2B5EF4-FFF2-40B4-BE49-F238E27FC236}">
                  <a16:creationId xmlns:a16="http://schemas.microsoft.com/office/drawing/2014/main" id="{E3629EED-0B73-F550-12AB-7827D6D9568E}"/>
                </a:ext>
              </a:extLst>
            </p:cNvPr>
            <p:cNvSpPr/>
            <p:nvPr/>
          </p:nvSpPr>
          <p:spPr>
            <a:xfrm>
              <a:off x="-1" y="51228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2" name="Rectangle 41">
              <a:extLst>
                <a:ext uri="{FF2B5EF4-FFF2-40B4-BE49-F238E27FC236}">
                  <a16:creationId xmlns:a16="http://schemas.microsoft.com/office/drawing/2014/main" id="{30052667-20AE-1F5F-A40A-DAADC1B4C834}"/>
                </a:ext>
              </a:extLst>
            </p:cNvPr>
            <p:cNvSpPr/>
            <p:nvPr/>
          </p:nvSpPr>
          <p:spPr>
            <a:xfrm>
              <a:off x="-1" y="52435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3" name="Rectangle 42">
              <a:extLst>
                <a:ext uri="{FF2B5EF4-FFF2-40B4-BE49-F238E27FC236}">
                  <a16:creationId xmlns:a16="http://schemas.microsoft.com/office/drawing/2014/main" id="{DD678B04-9FDB-05F8-5C7C-1A8715C538BA}"/>
                </a:ext>
              </a:extLst>
            </p:cNvPr>
            <p:cNvSpPr/>
            <p:nvPr/>
          </p:nvSpPr>
          <p:spPr>
            <a:xfrm>
              <a:off x="-1" y="53641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4" name="Rectangle 43">
              <a:extLst>
                <a:ext uri="{FF2B5EF4-FFF2-40B4-BE49-F238E27FC236}">
                  <a16:creationId xmlns:a16="http://schemas.microsoft.com/office/drawing/2014/main" id="{9B399DFB-9951-A954-7021-B64485D0DB2E}"/>
                </a:ext>
              </a:extLst>
            </p:cNvPr>
            <p:cNvSpPr/>
            <p:nvPr/>
          </p:nvSpPr>
          <p:spPr>
            <a:xfrm>
              <a:off x="-1" y="54816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5" name="Rectangle 44">
              <a:extLst>
                <a:ext uri="{FF2B5EF4-FFF2-40B4-BE49-F238E27FC236}">
                  <a16:creationId xmlns:a16="http://schemas.microsoft.com/office/drawing/2014/main" id="{C07D0212-0F73-4F73-CCCE-42030F9FEC02}"/>
                </a:ext>
              </a:extLst>
            </p:cNvPr>
            <p:cNvSpPr/>
            <p:nvPr/>
          </p:nvSpPr>
          <p:spPr>
            <a:xfrm>
              <a:off x="-1" y="55991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6" name="Rectangle 45">
              <a:extLst>
                <a:ext uri="{FF2B5EF4-FFF2-40B4-BE49-F238E27FC236}">
                  <a16:creationId xmlns:a16="http://schemas.microsoft.com/office/drawing/2014/main" id="{CF08EC2B-6119-7763-88EB-9D5640DF6697}"/>
                </a:ext>
              </a:extLst>
            </p:cNvPr>
            <p:cNvSpPr/>
            <p:nvPr/>
          </p:nvSpPr>
          <p:spPr>
            <a:xfrm>
              <a:off x="-1" y="571659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7" name="Rectangle 46">
              <a:extLst>
                <a:ext uri="{FF2B5EF4-FFF2-40B4-BE49-F238E27FC236}">
                  <a16:creationId xmlns:a16="http://schemas.microsoft.com/office/drawing/2014/main" id="{0C236F84-4AB3-7B22-A6BA-277EADB7D126}"/>
                </a:ext>
              </a:extLst>
            </p:cNvPr>
            <p:cNvSpPr/>
            <p:nvPr/>
          </p:nvSpPr>
          <p:spPr>
            <a:xfrm>
              <a:off x="-1" y="5837247"/>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8" name="Rectangle 47">
              <a:extLst>
                <a:ext uri="{FF2B5EF4-FFF2-40B4-BE49-F238E27FC236}">
                  <a16:creationId xmlns:a16="http://schemas.microsoft.com/office/drawing/2014/main" id="{3F944869-7A1A-3209-BD32-39813D264AC5}"/>
                </a:ext>
              </a:extLst>
            </p:cNvPr>
            <p:cNvSpPr/>
            <p:nvPr/>
          </p:nvSpPr>
          <p:spPr>
            <a:xfrm>
              <a:off x="-1" y="59547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49" name="Rectangle 48">
              <a:extLst>
                <a:ext uri="{FF2B5EF4-FFF2-40B4-BE49-F238E27FC236}">
                  <a16:creationId xmlns:a16="http://schemas.microsoft.com/office/drawing/2014/main" id="{F8924082-41CA-1FA4-6B2A-6E5FF2EA1D4D}"/>
                </a:ext>
              </a:extLst>
            </p:cNvPr>
            <p:cNvSpPr/>
            <p:nvPr/>
          </p:nvSpPr>
          <p:spPr>
            <a:xfrm>
              <a:off x="-1" y="607537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0" name="Rectangle 49">
              <a:extLst>
                <a:ext uri="{FF2B5EF4-FFF2-40B4-BE49-F238E27FC236}">
                  <a16:creationId xmlns:a16="http://schemas.microsoft.com/office/drawing/2014/main" id="{1FAED9D8-2024-2643-05D1-EEDE25EF3862}"/>
                </a:ext>
              </a:extLst>
            </p:cNvPr>
            <p:cNvSpPr/>
            <p:nvPr/>
          </p:nvSpPr>
          <p:spPr>
            <a:xfrm>
              <a:off x="-1" y="6196022"/>
              <a:ext cx="12192001" cy="53976"/>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grpSp>
      <p:sp>
        <p:nvSpPr>
          <p:cNvPr id="51" name="Rectangle 50">
            <a:extLst>
              <a:ext uri="{FF2B5EF4-FFF2-40B4-BE49-F238E27FC236}">
                <a16:creationId xmlns:a16="http://schemas.microsoft.com/office/drawing/2014/main" id="{93A3083F-ED32-83BD-29EF-2A2DD769034C}"/>
              </a:ext>
            </a:extLst>
          </p:cNvPr>
          <p:cNvSpPr/>
          <p:nvPr userDrawn="1"/>
        </p:nvSpPr>
        <p:spPr>
          <a:xfrm>
            <a:off x="6096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2" name="Rectangle 51">
            <a:extLst>
              <a:ext uri="{FF2B5EF4-FFF2-40B4-BE49-F238E27FC236}">
                <a16:creationId xmlns:a16="http://schemas.microsoft.com/office/drawing/2014/main" id="{4A50CC93-C4DA-012D-8684-FFF28004D4EA}"/>
              </a:ext>
            </a:extLst>
          </p:cNvPr>
          <p:cNvSpPr/>
          <p:nvPr userDrawn="1"/>
        </p:nvSpPr>
        <p:spPr>
          <a:xfrm>
            <a:off x="15494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3" name="Rectangle 52">
            <a:extLst>
              <a:ext uri="{FF2B5EF4-FFF2-40B4-BE49-F238E27FC236}">
                <a16:creationId xmlns:a16="http://schemas.microsoft.com/office/drawing/2014/main" id="{8C0E11CC-7B85-6761-66FC-76ECA2E1F872}"/>
              </a:ext>
            </a:extLst>
          </p:cNvPr>
          <p:cNvSpPr/>
          <p:nvPr userDrawn="1"/>
        </p:nvSpPr>
        <p:spPr>
          <a:xfrm>
            <a:off x="24892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4" name="Rectangle 53">
            <a:extLst>
              <a:ext uri="{FF2B5EF4-FFF2-40B4-BE49-F238E27FC236}">
                <a16:creationId xmlns:a16="http://schemas.microsoft.com/office/drawing/2014/main" id="{CD6B4D34-8BCE-C2B5-BCB0-E604710802B1}"/>
              </a:ext>
            </a:extLst>
          </p:cNvPr>
          <p:cNvSpPr/>
          <p:nvPr userDrawn="1"/>
        </p:nvSpPr>
        <p:spPr>
          <a:xfrm>
            <a:off x="34290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5" name="Rectangle 54">
            <a:extLst>
              <a:ext uri="{FF2B5EF4-FFF2-40B4-BE49-F238E27FC236}">
                <a16:creationId xmlns:a16="http://schemas.microsoft.com/office/drawing/2014/main" id="{39AA652C-3402-549C-EE3B-05CD6555BC2B}"/>
              </a:ext>
            </a:extLst>
          </p:cNvPr>
          <p:cNvSpPr/>
          <p:nvPr userDrawn="1"/>
        </p:nvSpPr>
        <p:spPr>
          <a:xfrm>
            <a:off x="43688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6" name="Rectangle 55">
            <a:extLst>
              <a:ext uri="{FF2B5EF4-FFF2-40B4-BE49-F238E27FC236}">
                <a16:creationId xmlns:a16="http://schemas.microsoft.com/office/drawing/2014/main" id="{BCA550EA-3089-7D6E-D9B7-6A91BAF787DF}"/>
              </a:ext>
            </a:extLst>
          </p:cNvPr>
          <p:cNvSpPr/>
          <p:nvPr userDrawn="1"/>
        </p:nvSpPr>
        <p:spPr>
          <a:xfrm>
            <a:off x="53086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7" name="Rectangle 56">
            <a:extLst>
              <a:ext uri="{FF2B5EF4-FFF2-40B4-BE49-F238E27FC236}">
                <a16:creationId xmlns:a16="http://schemas.microsoft.com/office/drawing/2014/main" id="{F676912D-FF5B-93C5-2BAD-53FED26DFB46}"/>
              </a:ext>
            </a:extLst>
          </p:cNvPr>
          <p:cNvSpPr/>
          <p:nvPr userDrawn="1"/>
        </p:nvSpPr>
        <p:spPr>
          <a:xfrm>
            <a:off x="62484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8" name="Rectangle 57">
            <a:extLst>
              <a:ext uri="{FF2B5EF4-FFF2-40B4-BE49-F238E27FC236}">
                <a16:creationId xmlns:a16="http://schemas.microsoft.com/office/drawing/2014/main" id="{70751DD4-E2DE-461B-DD2E-3AACC855C1BB}"/>
              </a:ext>
            </a:extLst>
          </p:cNvPr>
          <p:cNvSpPr/>
          <p:nvPr userDrawn="1"/>
        </p:nvSpPr>
        <p:spPr>
          <a:xfrm>
            <a:off x="71882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59" name="Rectangle 58">
            <a:extLst>
              <a:ext uri="{FF2B5EF4-FFF2-40B4-BE49-F238E27FC236}">
                <a16:creationId xmlns:a16="http://schemas.microsoft.com/office/drawing/2014/main" id="{57E76DF8-1340-0C2C-E26B-C04D71AC479F}"/>
              </a:ext>
            </a:extLst>
          </p:cNvPr>
          <p:cNvSpPr/>
          <p:nvPr userDrawn="1"/>
        </p:nvSpPr>
        <p:spPr>
          <a:xfrm>
            <a:off x="81280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60" name="Rectangle 59">
            <a:extLst>
              <a:ext uri="{FF2B5EF4-FFF2-40B4-BE49-F238E27FC236}">
                <a16:creationId xmlns:a16="http://schemas.microsoft.com/office/drawing/2014/main" id="{768C4516-EED4-D2AC-DF27-7E6F5D2DE641}"/>
              </a:ext>
            </a:extLst>
          </p:cNvPr>
          <p:cNvSpPr/>
          <p:nvPr userDrawn="1"/>
        </p:nvSpPr>
        <p:spPr>
          <a:xfrm>
            <a:off x="9067802"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61" name="Rectangle 60">
            <a:extLst>
              <a:ext uri="{FF2B5EF4-FFF2-40B4-BE49-F238E27FC236}">
                <a16:creationId xmlns:a16="http://schemas.microsoft.com/office/drawing/2014/main" id="{CB0BD3FC-C49D-3307-B107-637179E731D5}"/>
              </a:ext>
            </a:extLst>
          </p:cNvPr>
          <p:cNvSpPr/>
          <p:nvPr userDrawn="1"/>
        </p:nvSpPr>
        <p:spPr>
          <a:xfrm>
            <a:off x="100076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62" name="Rectangle 61">
            <a:extLst>
              <a:ext uri="{FF2B5EF4-FFF2-40B4-BE49-F238E27FC236}">
                <a16:creationId xmlns:a16="http://schemas.microsoft.com/office/drawing/2014/main" id="{94E313C0-BBA4-5CAC-E27B-1C6C0307713E}"/>
              </a:ext>
            </a:extLst>
          </p:cNvPr>
          <p:cNvSpPr/>
          <p:nvPr userDrawn="1"/>
        </p:nvSpPr>
        <p:spPr>
          <a:xfrm>
            <a:off x="10947400" y="609600"/>
            <a:ext cx="635000" cy="5638800"/>
          </a:xfrm>
          <a:prstGeom prst="rect">
            <a:avLst/>
          </a:prstGeom>
          <a:solidFill>
            <a:srgbClr val="0070F2">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98"/>
          </a:p>
        </p:txBody>
      </p:sp>
    </p:spTree>
    <p:extLst>
      <p:ext uri="{BB962C8B-B14F-4D97-AF65-F5344CB8AC3E}">
        <p14:creationId xmlns:p14="http://schemas.microsoft.com/office/powerpoint/2010/main" val="104865265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ig envile reduce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9A3F5E4-2F47-0C3A-9CE6-B8CEED11149A}"/>
              </a:ext>
            </a:extLst>
          </p:cNvPr>
          <p:cNvPicPr>
            <a:picLocks noChangeAspect="1"/>
          </p:cNvPicPr>
          <p:nvPr userDrawn="1"/>
        </p:nvPicPr>
        <p:blipFill>
          <a:blip r:embed="rId2">
            <a:extLst>
              <a:ext uri="{96DAC541-7B7A-43D3-8B79-37D633B846F1}">
                <asvg:svgBlip xmlns:asvg="http://schemas.microsoft.com/office/drawing/2016/SVG/main" r:embed="rId3"/>
              </a:ext>
            </a:extLst>
          </a:blip>
          <a:srcRect l="305" r="305"/>
          <a:stretch/>
        </p:blipFill>
        <p:spPr>
          <a:xfrm>
            <a:off x="1126411" y="1091359"/>
            <a:ext cx="9939178" cy="492152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4" name="Picture Placeholder 2">
            <a:extLst>
              <a:ext uri="{FF2B5EF4-FFF2-40B4-BE49-F238E27FC236}">
                <a16:creationId xmlns:a16="http://schemas.microsoft.com/office/drawing/2014/main" id="{C5C0C42A-B926-4F13-E7C9-8FBB25FD99D1}"/>
              </a:ext>
            </a:extLst>
          </p:cNvPr>
          <p:cNvSpPr/>
          <p:nvPr userDrawn="1"/>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2" name="Copyright">
            <a:extLst>
              <a:ext uri="{FF2B5EF4-FFF2-40B4-BE49-F238E27FC236}">
                <a16:creationId xmlns:a16="http://schemas.microsoft.com/office/drawing/2014/main" id="{628902F7-9BF5-05B8-69CD-B65C4C2FF06B}"/>
              </a:ext>
            </a:extLst>
          </p:cNvPr>
          <p:cNvSpPr txBox="1"/>
          <p:nvPr userDrawn="1"/>
        </p:nvSpPr>
        <p:spPr bwMode="black">
          <a:xfrm>
            <a:off x="9030046" y="6494291"/>
            <a:ext cx="2555812" cy="92333"/>
          </a:xfrm>
          <a:prstGeom prst="rect">
            <a:avLst/>
          </a:prstGeom>
          <a:noFill/>
        </p:spPr>
        <p:txBody>
          <a:bodyPr wrap="square" lIns="0" tIns="0" rIns="0" bIns="0" rtlCol="0">
            <a:spAutoFit/>
          </a:bodyPr>
          <a:lstStyle/>
          <a:p>
            <a:pPr marL="84121" marR="0" lvl="0" indent="-84121" algn="r" defTabSz="1088558"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2025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Tree>
    <p:extLst>
      <p:ext uri="{BB962C8B-B14F-4D97-AF65-F5344CB8AC3E}">
        <p14:creationId xmlns:p14="http://schemas.microsoft.com/office/powerpoint/2010/main" val="3776707894"/>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big envile reduce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9A3F5E4-2F47-0C3A-9CE6-B8CEED11149A}"/>
              </a:ext>
            </a:extLst>
          </p:cNvPr>
          <p:cNvPicPr>
            <a:picLocks noChangeAspect="1"/>
          </p:cNvPicPr>
          <p:nvPr userDrawn="1"/>
        </p:nvPicPr>
        <p:blipFill>
          <a:blip r:embed="rId2">
            <a:extLst>
              <a:ext uri="{96DAC541-7B7A-43D3-8B79-37D633B846F1}">
                <asvg:svgBlip xmlns:asvg="http://schemas.microsoft.com/office/drawing/2016/SVG/main" r:embed="rId3"/>
              </a:ext>
            </a:extLst>
          </a:blip>
          <a:srcRect l="305" r="305"/>
          <a:stretch/>
        </p:blipFill>
        <p:spPr>
          <a:xfrm>
            <a:off x="1126411" y="1091359"/>
            <a:ext cx="9939178" cy="492152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4" name="Picture Placeholder 2">
            <a:extLst>
              <a:ext uri="{FF2B5EF4-FFF2-40B4-BE49-F238E27FC236}">
                <a16:creationId xmlns:a16="http://schemas.microsoft.com/office/drawing/2014/main" id="{C5C0C42A-B926-4F13-E7C9-8FBB25FD99D1}"/>
              </a:ext>
            </a:extLst>
          </p:cNvPr>
          <p:cNvSpPr/>
          <p:nvPr userDrawn="1"/>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2" name="Rectangle 1">
            <a:extLst>
              <a:ext uri="{FF2B5EF4-FFF2-40B4-BE49-F238E27FC236}">
                <a16:creationId xmlns:a16="http://schemas.microsoft.com/office/drawing/2014/main" id="{0CDE6B55-344E-988A-AA36-7C7E89DEBF21}"/>
              </a:ext>
            </a:extLst>
          </p:cNvPr>
          <p:cNvSpPr/>
          <p:nvPr userDrawn="1"/>
        </p:nvSpPr>
        <p:spPr bwMode="gray">
          <a:xfrm>
            <a:off x="0" y="0"/>
            <a:ext cx="12192000" cy="608706"/>
          </a:xfrm>
          <a:prstGeom prst="rect">
            <a:avLst/>
          </a:pr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err="1">
              <a:solidFill>
                <a:schemeClr val="lt1"/>
              </a:solidFill>
              <a:latin typeface="72 Brand" panose="020B0504030603020204" pitchFamily="34" charset="0"/>
            </a:endParaRPr>
          </a:p>
        </p:txBody>
      </p:sp>
      <p:sp>
        <p:nvSpPr>
          <p:cNvPr id="8" name="Picture Placeholder 2">
            <a:extLst>
              <a:ext uri="{FF2B5EF4-FFF2-40B4-BE49-F238E27FC236}">
                <a16:creationId xmlns:a16="http://schemas.microsoft.com/office/drawing/2014/main" id="{5B59CE6B-C027-A313-65A7-0D6A86B3F90F}"/>
              </a:ext>
            </a:extLst>
          </p:cNvPr>
          <p:cNvSpPr/>
          <p:nvPr userDrawn="1"/>
        </p:nvSpPr>
        <p:spPr>
          <a:xfrm>
            <a:off x="209604" y="252575"/>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11" name="Text Placeholder 9">
            <a:extLst>
              <a:ext uri="{FF2B5EF4-FFF2-40B4-BE49-F238E27FC236}">
                <a16:creationId xmlns:a16="http://schemas.microsoft.com/office/drawing/2014/main" id="{2C1DFA7D-D78A-7DC8-9A13-C4D3F2D1D67F}"/>
              </a:ext>
            </a:extLst>
          </p:cNvPr>
          <p:cNvSpPr>
            <a:spLocks noGrp="1"/>
          </p:cNvSpPr>
          <p:nvPr>
            <p:ph type="body" sz="quarter" idx="11"/>
          </p:nvPr>
        </p:nvSpPr>
        <p:spPr>
          <a:xfrm>
            <a:off x="617912" y="79709"/>
            <a:ext cx="6350445" cy="230832"/>
          </a:xfrm>
          <a:prstGeom prst="rect">
            <a:avLst/>
          </a:prstGeom>
        </p:spPr>
        <p:txBody>
          <a:bodyPr wrap="square" lIns="0">
            <a:spAutoFit/>
          </a:bodyPr>
          <a:lstStyle>
            <a:lvl1pPr marL="0" indent="0">
              <a:buNone/>
              <a:defRPr lang="en-GB" sz="1000" b="0" smtClean="0">
                <a:solidFill>
                  <a:srgbClr val="FFFFFF"/>
                </a:solidFill>
                <a:latin typeface="72 Brand Book" panose="020B0404030603020204" pitchFamily="34" charset="0"/>
              </a:defRPr>
            </a:lvl1pPr>
            <a:lvl2pPr>
              <a:defRPr lang="en-GB" sz="1798" smtClean="0"/>
            </a:lvl2pPr>
            <a:lvl3pPr>
              <a:defRPr lang="en-GB" sz="1798" smtClean="0"/>
            </a:lvl3pPr>
            <a:lvl4pPr>
              <a:defRPr lang="en-GB" sz="1600" smtClean="0"/>
            </a:lvl4pPr>
            <a:lvl5pPr>
              <a:defRPr lang="en-DE" sz="1400" baseline="0"/>
            </a:lvl5pPr>
          </a:lstStyle>
          <a:p>
            <a:pPr marL="228531" lvl="0" indent="-228531" defTabSz="1087905">
              <a:spcBef>
                <a:spcPts val="1798"/>
              </a:spcBef>
              <a:buClr>
                <a:schemeClr val="accent1"/>
              </a:buClr>
              <a:buSzPct val="80000"/>
            </a:pPr>
            <a:r>
              <a:rPr lang="en-GB"/>
              <a:t>Click to edit Master text styles</a:t>
            </a:r>
          </a:p>
        </p:txBody>
      </p:sp>
      <p:sp>
        <p:nvSpPr>
          <p:cNvPr id="14" name="Text Placeholder 12">
            <a:extLst>
              <a:ext uri="{FF2B5EF4-FFF2-40B4-BE49-F238E27FC236}">
                <a16:creationId xmlns:a16="http://schemas.microsoft.com/office/drawing/2014/main" id="{D7B126BE-6A6A-783B-7C4C-AAFC9469CCF5}"/>
              </a:ext>
            </a:extLst>
          </p:cNvPr>
          <p:cNvSpPr>
            <a:spLocks noGrp="1"/>
          </p:cNvSpPr>
          <p:nvPr>
            <p:ph type="body" sz="quarter" idx="13"/>
          </p:nvPr>
        </p:nvSpPr>
        <p:spPr>
          <a:xfrm>
            <a:off x="627807" y="283860"/>
            <a:ext cx="2608086" cy="193899"/>
          </a:xfrm>
          <a:prstGeom prst="rect">
            <a:avLst/>
          </a:prstGeom>
        </p:spPr>
        <p:txBody>
          <a:bodyPr vert="horz" wrap="none" lIns="0" tIns="0" rIns="0" bIns="0" rtlCol="0" anchor="t" anchorCtr="0">
            <a:spAutoFit/>
          </a:bodyPr>
          <a:lstStyle>
            <a:lvl1pPr marL="0" indent="0">
              <a:buNone/>
              <a:defRPr lang="en-GB" sz="1400" b="1" i="0" baseline="0" dirty="0" smtClean="0">
                <a:solidFill>
                  <a:srgbClr val="FFFFFF"/>
                </a:solidFill>
                <a:latin typeface="72 Brand" panose="020B0504030603020204" pitchFamily="34" charset="0"/>
                <a:ea typeface="+mj-ea"/>
                <a:cs typeface="+mj-cs"/>
              </a:defRPr>
            </a:lvl1pPr>
          </a:lstStyle>
          <a:p>
            <a:pPr marL="57133" lvl="0" indent="-285664" defTabSz="1088231">
              <a:spcBef>
                <a:spcPct val="0"/>
              </a:spcBef>
            </a:pPr>
            <a:r>
              <a:rPr lang="en-GB"/>
              <a:t>Click to edit Master text styles</a:t>
            </a:r>
          </a:p>
        </p:txBody>
      </p:sp>
      <p:sp>
        <p:nvSpPr>
          <p:cNvPr id="5" name="Copyright">
            <a:extLst>
              <a:ext uri="{FF2B5EF4-FFF2-40B4-BE49-F238E27FC236}">
                <a16:creationId xmlns:a16="http://schemas.microsoft.com/office/drawing/2014/main" id="{ACECD876-1FD7-2F10-D19E-22A3740B70AB}"/>
              </a:ext>
            </a:extLst>
          </p:cNvPr>
          <p:cNvSpPr txBox="1"/>
          <p:nvPr userDrawn="1"/>
        </p:nvSpPr>
        <p:spPr bwMode="black">
          <a:xfrm>
            <a:off x="9030046" y="6494291"/>
            <a:ext cx="2555812" cy="92333"/>
          </a:xfrm>
          <a:prstGeom prst="rect">
            <a:avLst/>
          </a:prstGeom>
          <a:noFill/>
        </p:spPr>
        <p:txBody>
          <a:bodyPr wrap="square" lIns="0" tIns="0" rIns="0" bIns="0" rtlCol="0">
            <a:spAutoFit/>
          </a:bodyPr>
          <a:lstStyle/>
          <a:p>
            <a:pPr marL="84121" marR="0" lvl="0" indent="-84121" algn="r" defTabSz="1088558"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2025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Tree>
    <p:extLst>
      <p:ext uri="{BB962C8B-B14F-4D97-AF65-F5344CB8AC3E}">
        <p14:creationId xmlns:p14="http://schemas.microsoft.com/office/powerpoint/2010/main" val="947971626"/>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big envile reduc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C5C0C42A-B926-4F13-E7C9-8FBB25FD99D1}"/>
              </a:ext>
            </a:extLst>
          </p:cNvPr>
          <p:cNvSpPr/>
          <p:nvPr userDrawn="1"/>
        </p:nvSpPr>
        <p:spPr>
          <a:xfrm>
            <a:off x="20960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2" name="Rectangle 1">
            <a:extLst>
              <a:ext uri="{FF2B5EF4-FFF2-40B4-BE49-F238E27FC236}">
                <a16:creationId xmlns:a16="http://schemas.microsoft.com/office/drawing/2014/main" id="{0CDE6B55-344E-988A-AA36-7C7E89DEBF21}"/>
              </a:ext>
            </a:extLst>
          </p:cNvPr>
          <p:cNvSpPr/>
          <p:nvPr userDrawn="1"/>
        </p:nvSpPr>
        <p:spPr bwMode="gray">
          <a:xfrm>
            <a:off x="0" y="0"/>
            <a:ext cx="12192000" cy="608706"/>
          </a:xfrm>
          <a:prstGeom prst="rect">
            <a:avLst/>
          </a:pr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err="1">
              <a:solidFill>
                <a:schemeClr val="lt1"/>
              </a:solidFill>
              <a:latin typeface="72 Brand" panose="020B0504030603020204" pitchFamily="34" charset="0"/>
            </a:endParaRPr>
          </a:p>
        </p:txBody>
      </p:sp>
      <p:sp>
        <p:nvSpPr>
          <p:cNvPr id="8" name="Picture Placeholder 2">
            <a:extLst>
              <a:ext uri="{FF2B5EF4-FFF2-40B4-BE49-F238E27FC236}">
                <a16:creationId xmlns:a16="http://schemas.microsoft.com/office/drawing/2014/main" id="{5B59CE6B-C027-A313-65A7-0D6A86B3F90F}"/>
              </a:ext>
            </a:extLst>
          </p:cNvPr>
          <p:cNvSpPr/>
          <p:nvPr userDrawn="1"/>
        </p:nvSpPr>
        <p:spPr>
          <a:xfrm>
            <a:off x="209604" y="252575"/>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11" name="Text Placeholder 9">
            <a:extLst>
              <a:ext uri="{FF2B5EF4-FFF2-40B4-BE49-F238E27FC236}">
                <a16:creationId xmlns:a16="http://schemas.microsoft.com/office/drawing/2014/main" id="{2C1DFA7D-D78A-7DC8-9A13-C4D3F2D1D67F}"/>
              </a:ext>
            </a:extLst>
          </p:cNvPr>
          <p:cNvSpPr>
            <a:spLocks noGrp="1"/>
          </p:cNvSpPr>
          <p:nvPr>
            <p:ph type="body" sz="quarter" idx="11"/>
          </p:nvPr>
        </p:nvSpPr>
        <p:spPr>
          <a:xfrm>
            <a:off x="617912" y="79709"/>
            <a:ext cx="6350445" cy="230832"/>
          </a:xfrm>
          <a:prstGeom prst="rect">
            <a:avLst/>
          </a:prstGeom>
        </p:spPr>
        <p:txBody>
          <a:bodyPr wrap="square" lIns="0">
            <a:spAutoFit/>
          </a:bodyPr>
          <a:lstStyle>
            <a:lvl1pPr marL="0" indent="0">
              <a:buNone/>
              <a:defRPr lang="en-GB" sz="1000" b="0" smtClean="0">
                <a:solidFill>
                  <a:srgbClr val="FFFFFF"/>
                </a:solidFill>
                <a:latin typeface="72 Brand Book" panose="020B0404030603020204" pitchFamily="34" charset="0"/>
              </a:defRPr>
            </a:lvl1pPr>
            <a:lvl2pPr>
              <a:defRPr lang="en-GB" sz="1798" smtClean="0"/>
            </a:lvl2pPr>
            <a:lvl3pPr>
              <a:defRPr lang="en-GB" sz="1798" smtClean="0"/>
            </a:lvl3pPr>
            <a:lvl4pPr>
              <a:defRPr lang="en-GB" sz="1600" smtClean="0"/>
            </a:lvl4pPr>
            <a:lvl5pPr>
              <a:defRPr lang="en-DE" sz="1400" baseline="0"/>
            </a:lvl5pPr>
          </a:lstStyle>
          <a:p>
            <a:pPr marL="228531" lvl="0" indent="-228531" defTabSz="1087905">
              <a:spcBef>
                <a:spcPts val="1798"/>
              </a:spcBef>
              <a:buClr>
                <a:schemeClr val="accent1"/>
              </a:buClr>
              <a:buSzPct val="80000"/>
            </a:pPr>
            <a:r>
              <a:rPr lang="en-GB"/>
              <a:t>Click to edit Master text styles</a:t>
            </a:r>
          </a:p>
        </p:txBody>
      </p:sp>
      <p:sp>
        <p:nvSpPr>
          <p:cNvPr id="14" name="Text Placeholder 12">
            <a:extLst>
              <a:ext uri="{FF2B5EF4-FFF2-40B4-BE49-F238E27FC236}">
                <a16:creationId xmlns:a16="http://schemas.microsoft.com/office/drawing/2014/main" id="{D7B126BE-6A6A-783B-7C4C-AAFC9469CCF5}"/>
              </a:ext>
            </a:extLst>
          </p:cNvPr>
          <p:cNvSpPr>
            <a:spLocks noGrp="1"/>
          </p:cNvSpPr>
          <p:nvPr>
            <p:ph type="body" sz="quarter" idx="13"/>
          </p:nvPr>
        </p:nvSpPr>
        <p:spPr>
          <a:xfrm>
            <a:off x="627807" y="283860"/>
            <a:ext cx="2608086" cy="193899"/>
          </a:xfrm>
          <a:prstGeom prst="rect">
            <a:avLst/>
          </a:prstGeom>
        </p:spPr>
        <p:txBody>
          <a:bodyPr vert="horz" wrap="none" lIns="0" tIns="0" rIns="0" bIns="0" rtlCol="0" anchor="t" anchorCtr="0">
            <a:spAutoFit/>
          </a:bodyPr>
          <a:lstStyle>
            <a:lvl1pPr marL="0" indent="0">
              <a:buNone/>
              <a:defRPr lang="en-GB" sz="1400" b="1" i="0" baseline="0" dirty="0" smtClean="0">
                <a:solidFill>
                  <a:srgbClr val="FFFFFF"/>
                </a:solidFill>
                <a:latin typeface="72 Brand" panose="020B0504030603020204" pitchFamily="34" charset="0"/>
                <a:ea typeface="+mj-ea"/>
                <a:cs typeface="+mj-cs"/>
              </a:defRPr>
            </a:lvl1pPr>
          </a:lstStyle>
          <a:p>
            <a:pPr marL="57133" lvl="0" indent="-285664" defTabSz="1088231">
              <a:spcBef>
                <a:spcPct val="0"/>
              </a:spcBef>
            </a:pPr>
            <a:r>
              <a:rPr lang="en-GB"/>
              <a:t>Click to edit Master text styles</a:t>
            </a:r>
          </a:p>
        </p:txBody>
      </p:sp>
      <p:sp>
        <p:nvSpPr>
          <p:cNvPr id="3" name="Copyright">
            <a:extLst>
              <a:ext uri="{FF2B5EF4-FFF2-40B4-BE49-F238E27FC236}">
                <a16:creationId xmlns:a16="http://schemas.microsoft.com/office/drawing/2014/main" id="{791E73D3-C7F8-6D6C-C78F-0344E7B96CBF}"/>
              </a:ext>
            </a:extLst>
          </p:cNvPr>
          <p:cNvSpPr txBox="1"/>
          <p:nvPr userDrawn="1"/>
        </p:nvSpPr>
        <p:spPr bwMode="black">
          <a:xfrm>
            <a:off x="9030046" y="6494291"/>
            <a:ext cx="2555812" cy="92333"/>
          </a:xfrm>
          <a:prstGeom prst="rect">
            <a:avLst/>
          </a:prstGeom>
          <a:noFill/>
        </p:spPr>
        <p:txBody>
          <a:bodyPr wrap="square" lIns="0" tIns="0" rIns="0" bIns="0" rtlCol="0">
            <a:spAutoFit/>
          </a:bodyPr>
          <a:lstStyle/>
          <a:p>
            <a:pPr marL="84121" marR="0" lvl="0" indent="-84121" algn="r" defTabSz="1088558"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2025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Tree>
    <p:extLst>
      <p:ext uri="{BB962C8B-B14F-4D97-AF65-F5344CB8AC3E}">
        <p14:creationId xmlns:p14="http://schemas.microsoft.com/office/powerpoint/2010/main" val="942021830"/>
      </p:ext>
    </p:extLst>
  </p:cSld>
  <p:clrMapOvr>
    <a:masterClrMapping/>
  </p:clrMapOvr>
  <p:hf sldNum="0" hdr="0" ftr="0" dt="0"/>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ig envile with header envile">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9A3F5E4-2F47-0C3A-9CE6-B8CEED11149A}"/>
              </a:ext>
            </a:extLst>
          </p:cNvPr>
          <p:cNvPicPr>
            <a:picLocks noChangeAspect="1"/>
          </p:cNvPicPr>
          <p:nvPr userDrawn="1"/>
        </p:nvPicPr>
        <p:blipFill>
          <a:blip r:embed="rId2">
            <a:extLst>
              <a:ext uri="{96DAC541-7B7A-43D3-8B79-37D633B846F1}">
                <asvg:svgBlip xmlns:asvg="http://schemas.microsoft.com/office/drawing/2016/SVG/main" r:embed="rId3"/>
              </a:ext>
            </a:extLst>
          </a:blip>
          <a:srcRect l="305" r="305"/>
          <a:stretch/>
        </p:blipFill>
        <p:spPr>
          <a:xfrm>
            <a:off x="1126411" y="1091359"/>
            <a:ext cx="9939178" cy="492152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4" name="Picture Placeholder 2">
            <a:extLst>
              <a:ext uri="{FF2B5EF4-FFF2-40B4-BE49-F238E27FC236}">
                <a16:creationId xmlns:a16="http://schemas.microsoft.com/office/drawing/2014/main" id="{5326DA26-5CEC-21AD-64B5-1040F4281493}"/>
              </a:ext>
            </a:extLst>
          </p:cNvPr>
          <p:cNvSpPr>
            <a:spLocks noChangeAspect="1"/>
          </p:cNvSpPr>
          <p:nvPr userDrawn="1"/>
        </p:nvSpPr>
        <p:spPr>
          <a:xfrm>
            <a:off x="1126411" y="845122"/>
            <a:ext cx="1000666" cy="492471"/>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latin typeface="72 Brand" panose="020B0504030603020204" pitchFamily="34" charset="0"/>
            </a:endParaRPr>
          </a:p>
        </p:txBody>
      </p:sp>
      <p:sp>
        <p:nvSpPr>
          <p:cNvPr id="2" name="Copyright">
            <a:extLst>
              <a:ext uri="{FF2B5EF4-FFF2-40B4-BE49-F238E27FC236}">
                <a16:creationId xmlns:a16="http://schemas.microsoft.com/office/drawing/2014/main" id="{FFF75659-B503-3FA9-8743-05F5DDC9768D}"/>
              </a:ext>
            </a:extLst>
          </p:cNvPr>
          <p:cNvSpPr txBox="1"/>
          <p:nvPr userDrawn="1"/>
        </p:nvSpPr>
        <p:spPr bwMode="black">
          <a:xfrm>
            <a:off x="9030046" y="6494291"/>
            <a:ext cx="2555812" cy="92333"/>
          </a:xfrm>
          <a:prstGeom prst="rect">
            <a:avLst/>
          </a:prstGeom>
          <a:noFill/>
        </p:spPr>
        <p:txBody>
          <a:bodyPr wrap="square" lIns="0" tIns="0" rIns="0" bIns="0" rtlCol="0">
            <a:spAutoFit/>
          </a:bodyPr>
          <a:lstStyle/>
          <a:p>
            <a:pPr marL="84121" marR="0" lvl="0" indent="-84121" algn="r" defTabSz="1088558"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2025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Tree>
    <p:extLst>
      <p:ext uri="{BB962C8B-B14F-4D97-AF65-F5344CB8AC3E}">
        <p14:creationId xmlns:p14="http://schemas.microsoft.com/office/powerpoint/2010/main" val="273102474"/>
      </p:ext>
    </p:extLst>
  </p:cSld>
  <p:clrMapOvr>
    <a:masterClrMapping/>
  </p:clrMapOvr>
  <p:hf sldNum="0" hdr="0" ft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
    <p:bg>
      <p:bgPr>
        <a:gradFill flip="none" rotWithShape="1">
          <a:gsLst>
            <a:gs pos="0">
              <a:srgbClr val="F3FDFF"/>
            </a:gs>
            <a:gs pos="100000">
              <a:srgbClr val="E0F4FF"/>
            </a:gs>
          </a:gsLst>
          <a:lin ang="5400000" scaled="1"/>
          <a:tileRect/>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26E698-9E1B-90D8-E0EB-85CC6E604B4A}"/>
              </a:ext>
            </a:extLst>
          </p:cNvPr>
          <p:cNvSpPr/>
          <p:nvPr userDrawn="1"/>
        </p:nvSpPr>
        <p:spPr>
          <a:xfrm>
            <a:off x="0" y="0"/>
            <a:ext cx="12192000" cy="6858000"/>
          </a:xfrm>
          <a:prstGeom prst="rect">
            <a:avLst/>
          </a:prstGeom>
          <a:gradFill>
            <a:gsLst>
              <a:gs pos="0">
                <a:srgbClr val="F3FDFF"/>
              </a:gs>
              <a:gs pos="100000">
                <a:srgbClr val="E0F4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2099"/>
          </a:p>
        </p:txBody>
      </p:sp>
      <p:pic>
        <p:nvPicPr>
          <p:cNvPr id="6" name="Graphic 5">
            <a:extLst>
              <a:ext uri="{FF2B5EF4-FFF2-40B4-BE49-F238E27FC236}">
                <a16:creationId xmlns:a16="http://schemas.microsoft.com/office/drawing/2014/main" id="{1D009B9E-FDA5-4A28-9052-395E24A664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9618" y="5943773"/>
            <a:ext cx="718164" cy="343470"/>
          </a:xfrm>
          <a:prstGeom prst="rect">
            <a:avLst/>
          </a:prstGeom>
        </p:spPr>
      </p:pic>
      <p:pic>
        <p:nvPicPr>
          <p:cNvPr id="2" name="Picture Placeholder 2">
            <a:extLst>
              <a:ext uri="{FF2B5EF4-FFF2-40B4-BE49-F238E27FC236}">
                <a16:creationId xmlns:a16="http://schemas.microsoft.com/office/drawing/2014/main" id="{E815D900-E6BD-4ECE-4794-F31B4A18B862}"/>
              </a:ext>
            </a:extLst>
          </p:cNvPr>
          <p:cNvPicPr>
            <a:picLocks noChangeAspect="1"/>
          </p:cNvPicPr>
          <p:nvPr userDrawn="1"/>
        </p:nvPicPr>
        <p:blipFill>
          <a:blip r:embed="rId5">
            <a:extLst>
              <a:ext uri="{96DAC541-7B7A-43D3-8B79-37D633B846F1}">
                <asvg:svgBlip xmlns:asvg="http://schemas.microsoft.com/office/drawing/2016/SVG/main" r:embed="rId6"/>
              </a:ext>
            </a:extLst>
          </a:blip>
          <a:srcRect l="305" r="305"/>
          <a:stretch/>
        </p:blipFill>
        <p:spPr>
          <a:xfrm>
            <a:off x="1126411" y="1091359"/>
            <a:ext cx="9939178" cy="492152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3" name="Rechteck 6">
            <a:extLst>
              <a:ext uri="{FF2B5EF4-FFF2-40B4-BE49-F238E27FC236}">
                <a16:creationId xmlns:a16="http://schemas.microsoft.com/office/drawing/2014/main" id="{B82C482C-9079-BA9F-C421-89FBF47C9102}"/>
              </a:ext>
            </a:extLst>
          </p:cNvPr>
          <p:cNvSpPr/>
          <p:nvPr userDrawn="1"/>
        </p:nvSpPr>
        <p:spPr bwMode="gray">
          <a:xfrm rot="10800000">
            <a:off x="6410146" y="1457314"/>
            <a:ext cx="6420575" cy="3718921"/>
          </a:xfrm>
          <a:custGeom>
            <a:avLst/>
            <a:gdLst>
              <a:gd name="connsiteX0" fmla="*/ 0 w 2995513"/>
              <a:gd name="connsiteY0" fmla="*/ 0 h 4176000"/>
              <a:gd name="connsiteX1" fmla="*/ 2995513 w 2995513"/>
              <a:gd name="connsiteY1" fmla="*/ 0 h 4176000"/>
              <a:gd name="connsiteX2" fmla="*/ 2995513 w 2995513"/>
              <a:gd name="connsiteY2" fmla="*/ 4176000 h 4176000"/>
              <a:gd name="connsiteX3" fmla="*/ 0 w 2995513"/>
              <a:gd name="connsiteY3" fmla="*/ 4176000 h 4176000"/>
              <a:gd name="connsiteX4" fmla="*/ 0 w 2995513"/>
              <a:gd name="connsiteY4" fmla="*/ 0 h 4176000"/>
              <a:gd name="connsiteX0" fmla="*/ 4214192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214192 w 7209705"/>
              <a:gd name="connsiteY4" fmla="*/ 0 h 4176000"/>
              <a:gd name="connsiteX0" fmla="*/ 4166484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66484 w 7209705"/>
              <a:gd name="connsiteY4" fmla="*/ 0 h 4176000"/>
              <a:gd name="connsiteX0" fmla="*/ 4182387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82387 w 7209705"/>
              <a:gd name="connsiteY4" fmla="*/ 0 h 4176000"/>
              <a:gd name="connsiteX0" fmla="*/ 4198290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98290 w 7209705"/>
              <a:gd name="connsiteY4" fmla="*/ 0 h 41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9705" h="4176000">
                <a:moveTo>
                  <a:pt x="4198290" y="0"/>
                </a:moveTo>
                <a:lnTo>
                  <a:pt x="7209705" y="0"/>
                </a:lnTo>
                <a:lnTo>
                  <a:pt x="7209705" y="4176000"/>
                </a:lnTo>
                <a:lnTo>
                  <a:pt x="0" y="4176000"/>
                </a:lnTo>
                <a:lnTo>
                  <a:pt x="4198290" y="0"/>
                </a:lnTo>
                <a:close/>
              </a:path>
            </a:pathLst>
          </a:custGeom>
          <a:noFill/>
          <a:ln w="127000" algn="ctr">
            <a:solidFill>
              <a:schemeClr val="accent3"/>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000000"/>
              </a:solidFill>
              <a:effectLst/>
              <a:uLnTx/>
              <a:uFillTx/>
              <a:latin typeface="Segoe UI" panose="020B0502040204020203" pitchFamily="34" charset="0"/>
              <a:ea typeface="Arial Unicode MS" pitchFamily="34" charset="-128"/>
              <a:cs typeface="Arial Unicode MS" pitchFamily="34" charset="-128"/>
            </a:endParaRPr>
          </a:p>
        </p:txBody>
      </p:sp>
      <p:pic>
        <p:nvPicPr>
          <p:cNvPr id="4" name="Picture Placeholder 2">
            <a:extLst>
              <a:ext uri="{FF2B5EF4-FFF2-40B4-BE49-F238E27FC236}">
                <a16:creationId xmlns:a16="http://schemas.microsoft.com/office/drawing/2014/main" id="{DD4A26B2-F79D-84BA-8B38-CE8A21F8D884}"/>
              </a:ext>
            </a:extLst>
          </p:cNvPr>
          <p:cNvPicPr>
            <a:picLocks noChangeAspect="1"/>
          </p:cNvPicPr>
          <p:nvPr userDrawn="1"/>
        </p:nvPicPr>
        <p:blipFill>
          <a:blip r:embed="rId7">
            <a:extLst>
              <a:ext uri="{96DAC541-7B7A-43D3-8B79-37D633B846F1}">
                <asvg:svgBlip xmlns:asvg="http://schemas.microsoft.com/office/drawing/2016/SVG/main" r:embed="rId8"/>
              </a:ext>
            </a:extLst>
          </a:blip>
          <a:srcRect l="305" r="305"/>
          <a:stretch/>
        </p:blipFill>
        <p:spPr>
          <a:xfrm>
            <a:off x="1126411" y="845122"/>
            <a:ext cx="994562" cy="49247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5" name="TextBox 4">
            <a:extLst>
              <a:ext uri="{FF2B5EF4-FFF2-40B4-BE49-F238E27FC236}">
                <a16:creationId xmlns:a16="http://schemas.microsoft.com/office/drawing/2014/main" id="{89ED6549-A857-E06D-20A1-29C7432DC9ED}"/>
              </a:ext>
            </a:extLst>
          </p:cNvPr>
          <p:cNvSpPr txBox="1"/>
          <p:nvPr userDrawn="1"/>
        </p:nvSpPr>
        <p:spPr>
          <a:xfrm>
            <a:off x="1038011" y="3013504"/>
            <a:ext cx="3320095" cy="830997"/>
          </a:xfrm>
          <a:prstGeom prst="rect">
            <a:avLst/>
          </a:prstGeom>
          <a:noFill/>
        </p:spPr>
        <p:txBody>
          <a:bodyPr wrap="square">
            <a:spAutoFit/>
          </a:bodyPr>
          <a:lstStyle/>
          <a:p>
            <a:pPr marL="0" marR="0" lvl="0" indent="0" algn="l" defTabSz="912539" rtl="0" eaLnBrk="0" fontAlgn="base" latinLnBrk="0" hangingPunct="0">
              <a:lnSpc>
                <a:spcPct val="100000"/>
              </a:lnSpc>
              <a:spcBef>
                <a:spcPct val="0"/>
              </a:spcBef>
              <a:spcAft>
                <a:spcPct val="0"/>
              </a:spcAft>
              <a:buClrTx/>
              <a:buSzTx/>
              <a:buFontTx/>
              <a:buNone/>
              <a:tabLst/>
              <a:defRPr/>
            </a:pPr>
            <a:r>
              <a:rPr kumimoji="0" lang="en-US" sz="4799" b="1" i="0" u="none" strike="noStrike" kern="1200" cap="none" spc="0" normalizeH="0" baseline="0" noProof="0">
                <a:ln>
                  <a:noFill/>
                </a:ln>
                <a:solidFill>
                  <a:srgbClr val="000000"/>
                </a:solidFill>
                <a:effectLst/>
                <a:uLnTx/>
                <a:uFillTx/>
                <a:latin typeface="72 Brand" panose="020B0504030603020204" pitchFamily="34" charset="0"/>
                <a:ea typeface="+mn-ea"/>
                <a:cs typeface="+mn-cs"/>
              </a:rPr>
              <a:t>Thank you</a:t>
            </a:r>
          </a:p>
        </p:txBody>
      </p:sp>
      <p:sp>
        <p:nvSpPr>
          <p:cNvPr id="11" name="Picture Placeholder 2">
            <a:extLst>
              <a:ext uri="{FF2B5EF4-FFF2-40B4-BE49-F238E27FC236}">
                <a16:creationId xmlns:a16="http://schemas.microsoft.com/office/drawing/2014/main" id="{978B2E2E-735B-967F-FDEB-5819D50FAC42}"/>
              </a:ext>
            </a:extLst>
          </p:cNvPr>
          <p:cNvSpPr>
            <a:spLocks noChangeAspect="1"/>
          </p:cNvSpPr>
          <p:nvPr userDrawn="1"/>
        </p:nvSpPr>
        <p:spPr>
          <a:xfrm>
            <a:off x="1126411" y="845122"/>
            <a:ext cx="1000666" cy="492471"/>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latin typeface="72 Brand" panose="020B0504030603020204" pitchFamily="34" charset="0"/>
            </a:endParaRPr>
          </a:p>
        </p:txBody>
      </p:sp>
      <p:pic>
        <p:nvPicPr>
          <p:cNvPr id="7" name="Picture 6">
            <a:extLst>
              <a:ext uri="{FF2B5EF4-FFF2-40B4-BE49-F238E27FC236}">
                <a16:creationId xmlns:a16="http://schemas.microsoft.com/office/drawing/2014/main" id="{DEC4468C-BD24-E12C-6E22-DCA5AC4A3CAE}"/>
              </a:ext>
            </a:extLst>
          </p:cNvPr>
          <p:cNvPicPr>
            <a:picLocks noChangeAspect="1"/>
          </p:cNvPicPr>
          <p:nvPr userDrawn="1"/>
        </p:nvPicPr>
        <p:blipFill>
          <a:blip r:embed="rId9"/>
          <a:stretch>
            <a:fillRect/>
          </a:stretch>
        </p:blipFill>
        <p:spPr>
          <a:xfrm>
            <a:off x="6454842" y="261223"/>
            <a:ext cx="5810188" cy="6596777"/>
          </a:xfrm>
          <a:prstGeom prst="rect">
            <a:avLst/>
          </a:prstGeom>
        </p:spPr>
      </p:pic>
    </p:spTree>
    <p:extLst>
      <p:ext uri="{BB962C8B-B14F-4D97-AF65-F5344CB8AC3E}">
        <p14:creationId xmlns:p14="http://schemas.microsoft.com/office/powerpoint/2010/main" val="16744580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gradFill flip="none" rotWithShape="1">
          <a:gsLst>
            <a:gs pos="0">
              <a:srgbClr val="F3FDFF"/>
            </a:gs>
            <a:gs pos="100000">
              <a:srgbClr val="E0F4FF"/>
            </a:gs>
          </a:gsLst>
          <a:lin ang="5400000" scaled="1"/>
          <a:tileRect/>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26E698-9E1B-90D8-E0EB-85CC6E604B4A}"/>
              </a:ext>
            </a:extLst>
          </p:cNvPr>
          <p:cNvSpPr/>
          <p:nvPr userDrawn="1"/>
        </p:nvSpPr>
        <p:spPr>
          <a:xfrm>
            <a:off x="0" y="0"/>
            <a:ext cx="12192000" cy="6858000"/>
          </a:xfrm>
          <a:prstGeom prst="rect">
            <a:avLst/>
          </a:prstGeom>
          <a:gradFill>
            <a:gsLst>
              <a:gs pos="0">
                <a:srgbClr val="F3FDFF"/>
              </a:gs>
              <a:gs pos="100000">
                <a:srgbClr val="E0F4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2099"/>
          </a:p>
        </p:txBody>
      </p:sp>
      <p:pic>
        <p:nvPicPr>
          <p:cNvPr id="6" name="Graphic 5">
            <a:extLst>
              <a:ext uri="{FF2B5EF4-FFF2-40B4-BE49-F238E27FC236}">
                <a16:creationId xmlns:a16="http://schemas.microsoft.com/office/drawing/2014/main" id="{1D009B9E-FDA5-4A28-9052-395E24A664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9618" y="5943773"/>
            <a:ext cx="718164" cy="343470"/>
          </a:xfrm>
          <a:prstGeom prst="rect">
            <a:avLst/>
          </a:prstGeom>
        </p:spPr>
      </p:pic>
      <p:pic>
        <p:nvPicPr>
          <p:cNvPr id="2" name="Picture Placeholder 2">
            <a:extLst>
              <a:ext uri="{FF2B5EF4-FFF2-40B4-BE49-F238E27FC236}">
                <a16:creationId xmlns:a16="http://schemas.microsoft.com/office/drawing/2014/main" id="{E815D900-E6BD-4ECE-4794-F31B4A18B862}"/>
              </a:ext>
            </a:extLst>
          </p:cNvPr>
          <p:cNvPicPr>
            <a:picLocks noChangeAspect="1"/>
          </p:cNvPicPr>
          <p:nvPr userDrawn="1"/>
        </p:nvPicPr>
        <p:blipFill>
          <a:blip r:embed="rId5">
            <a:extLst>
              <a:ext uri="{96DAC541-7B7A-43D3-8B79-37D633B846F1}">
                <asvg:svgBlip xmlns:asvg="http://schemas.microsoft.com/office/drawing/2016/SVG/main" r:embed="rId6"/>
              </a:ext>
            </a:extLst>
          </a:blip>
          <a:srcRect l="305" r="305"/>
          <a:stretch/>
        </p:blipFill>
        <p:spPr>
          <a:xfrm>
            <a:off x="1126411" y="1091359"/>
            <a:ext cx="9939178" cy="492152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3" name="Rechteck 6">
            <a:extLst>
              <a:ext uri="{FF2B5EF4-FFF2-40B4-BE49-F238E27FC236}">
                <a16:creationId xmlns:a16="http://schemas.microsoft.com/office/drawing/2014/main" id="{B82C482C-9079-BA9F-C421-89FBF47C9102}"/>
              </a:ext>
            </a:extLst>
          </p:cNvPr>
          <p:cNvSpPr/>
          <p:nvPr userDrawn="1"/>
        </p:nvSpPr>
        <p:spPr bwMode="gray">
          <a:xfrm rot="10800000">
            <a:off x="6410146" y="1457314"/>
            <a:ext cx="6420575" cy="3718921"/>
          </a:xfrm>
          <a:custGeom>
            <a:avLst/>
            <a:gdLst>
              <a:gd name="connsiteX0" fmla="*/ 0 w 2995513"/>
              <a:gd name="connsiteY0" fmla="*/ 0 h 4176000"/>
              <a:gd name="connsiteX1" fmla="*/ 2995513 w 2995513"/>
              <a:gd name="connsiteY1" fmla="*/ 0 h 4176000"/>
              <a:gd name="connsiteX2" fmla="*/ 2995513 w 2995513"/>
              <a:gd name="connsiteY2" fmla="*/ 4176000 h 4176000"/>
              <a:gd name="connsiteX3" fmla="*/ 0 w 2995513"/>
              <a:gd name="connsiteY3" fmla="*/ 4176000 h 4176000"/>
              <a:gd name="connsiteX4" fmla="*/ 0 w 2995513"/>
              <a:gd name="connsiteY4" fmla="*/ 0 h 4176000"/>
              <a:gd name="connsiteX0" fmla="*/ 4214192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214192 w 7209705"/>
              <a:gd name="connsiteY4" fmla="*/ 0 h 4176000"/>
              <a:gd name="connsiteX0" fmla="*/ 4166484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66484 w 7209705"/>
              <a:gd name="connsiteY4" fmla="*/ 0 h 4176000"/>
              <a:gd name="connsiteX0" fmla="*/ 4182387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82387 w 7209705"/>
              <a:gd name="connsiteY4" fmla="*/ 0 h 4176000"/>
              <a:gd name="connsiteX0" fmla="*/ 4198290 w 7209705"/>
              <a:gd name="connsiteY0" fmla="*/ 0 h 4176000"/>
              <a:gd name="connsiteX1" fmla="*/ 7209705 w 7209705"/>
              <a:gd name="connsiteY1" fmla="*/ 0 h 4176000"/>
              <a:gd name="connsiteX2" fmla="*/ 7209705 w 7209705"/>
              <a:gd name="connsiteY2" fmla="*/ 4176000 h 4176000"/>
              <a:gd name="connsiteX3" fmla="*/ 0 w 7209705"/>
              <a:gd name="connsiteY3" fmla="*/ 4176000 h 4176000"/>
              <a:gd name="connsiteX4" fmla="*/ 4198290 w 7209705"/>
              <a:gd name="connsiteY4" fmla="*/ 0 h 41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9705" h="4176000">
                <a:moveTo>
                  <a:pt x="4198290" y="0"/>
                </a:moveTo>
                <a:lnTo>
                  <a:pt x="7209705" y="0"/>
                </a:lnTo>
                <a:lnTo>
                  <a:pt x="7209705" y="4176000"/>
                </a:lnTo>
                <a:lnTo>
                  <a:pt x="0" y="4176000"/>
                </a:lnTo>
                <a:lnTo>
                  <a:pt x="4198290" y="0"/>
                </a:lnTo>
                <a:close/>
              </a:path>
            </a:pathLst>
          </a:custGeom>
          <a:noFill/>
          <a:ln w="127000" algn="ctr">
            <a:solidFill>
              <a:schemeClr val="accent3"/>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000000"/>
              </a:solidFill>
              <a:effectLst/>
              <a:uLnTx/>
              <a:uFillTx/>
              <a:latin typeface="Segoe UI" panose="020B0502040204020203" pitchFamily="34" charset="0"/>
              <a:ea typeface="Arial Unicode MS" pitchFamily="34" charset="-128"/>
              <a:cs typeface="Arial Unicode MS" pitchFamily="34" charset="-128"/>
            </a:endParaRPr>
          </a:p>
        </p:txBody>
      </p:sp>
      <p:pic>
        <p:nvPicPr>
          <p:cNvPr id="4" name="Picture Placeholder 2">
            <a:extLst>
              <a:ext uri="{FF2B5EF4-FFF2-40B4-BE49-F238E27FC236}">
                <a16:creationId xmlns:a16="http://schemas.microsoft.com/office/drawing/2014/main" id="{DD4A26B2-F79D-84BA-8B38-CE8A21F8D884}"/>
              </a:ext>
            </a:extLst>
          </p:cNvPr>
          <p:cNvPicPr>
            <a:picLocks noChangeAspect="1"/>
          </p:cNvPicPr>
          <p:nvPr userDrawn="1"/>
        </p:nvPicPr>
        <p:blipFill>
          <a:blip r:embed="rId7">
            <a:extLst>
              <a:ext uri="{96DAC541-7B7A-43D3-8B79-37D633B846F1}">
                <asvg:svgBlip xmlns:asvg="http://schemas.microsoft.com/office/drawing/2016/SVG/main" r:embed="rId8"/>
              </a:ext>
            </a:extLst>
          </a:blip>
          <a:srcRect l="305" r="305"/>
          <a:stretch/>
        </p:blipFill>
        <p:spPr>
          <a:xfrm>
            <a:off x="1126411" y="845122"/>
            <a:ext cx="994562" cy="492471"/>
          </a:xfrm>
          <a:custGeom>
            <a:avLst/>
            <a:gdLst>
              <a:gd name="connsiteX0" fmla="*/ 0 w 10175875"/>
              <a:gd name="connsiteY0" fmla="*/ 0 h 5038725"/>
              <a:gd name="connsiteX1" fmla="*/ 10175875 w 10175875"/>
              <a:gd name="connsiteY1" fmla="*/ 0 h 5038725"/>
              <a:gd name="connsiteX2" fmla="*/ 10175875 w 10175875"/>
              <a:gd name="connsiteY2" fmla="*/ 5038725 h 5038725"/>
              <a:gd name="connsiteX3" fmla="*/ 0 w 10175875"/>
              <a:gd name="connsiteY3" fmla="*/ 5038725 h 5038725"/>
              <a:gd name="connsiteX4" fmla="*/ 0 w 10175875"/>
              <a:gd name="connsiteY4" fmla="*/ 0 h 5038725"/>
              <a:gd name="connsiteX0" fmla="*/ 0 w 10175875"/>
              <a:gd name="connsiteY0" fmla="*/ 0 h 5038725"/>
              <a:gd name="connsiteX1" fmla="*/ 10175875 w 10175875"/>
              <a:gd name="connsiteY1" fmla="*/ 0 h 5038725"/>
              <a:gd name="connsiteX2" fmla="*/ 5186431 w 10175875"/>
              <a:gd name="connsiteY2" fmla="*/ 5018847 h 5038725"/>
              <a:gd name="connsiteX3" fmla="*/ 0 w 10175875"/>
              <a:gd name="connsiteY3" fmla="*/ 5038725 h 5038725"/>
              <a:gd name="connsiteX4" fmla="*/ 0 w 10175875"/>
              <a:gd name="connsiteY4" fmla="*/ 0 h 503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875" h="5038725">
                <a:moveTo>
                  <a:pt x="0" y="0"/>
                </a:moveTo>
                <a:lnTo>
                  <a:pt x="10175875" y="0"/>
                </a:lnTo>
                <a:lnTo>
                  <a:pt x="5186431" y="5018847"/>
                </a:lnTo>
                <a:lnTo>
                  <a:pt x="0" y="5038725"/>
                </a:lnTo>
                <a:lnTo>
                  <a:pt x="0" y="0"/>
                </a:lnTo>
                <a:close/>
              </a:path>
            </a:pathLst>
          </a:custGeom>
        </p:spPr>
      </p:pic>
      <p:sp>
        <p:nvSpPr>
          <p:cNvPr id="11" name="Picture Placeholder 2">
            <a:extLst>
              <a:ext uri="{FF2B5EF4-FFF2-40B4-BE49-F238E27FC236}">
                <a16:creationId xmlns:a16="http://schemas.microsoft.com/office/drawing/2014/main" id="{978B2E2E-735B-967F-FDEB-5819D50FAC42}"/>
              </a:ext>
            </a:extLst>
          </p:cNvPr>
          <p:cNvSpPr>
            <a:spLocks noChangeAspect="1"/>
          </p:cNvSpPr>
          <p:nvPr userDrawn="1"/>
        </p:nvSpPr>
        <p:spPr>
          <a:xfrm>
            <a:off x="1126411" y="845122"/>
            <a:ext cx="1000666" cy="492471"/>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latin typeface="72 Brand" panose="020B0504030603020204" pitchFamily="34" charset="0"/>
            </a:endParaRPr>
          </a:p>
        </p:txBody>
      </p:sp>
      <p:pic>
        <p:nvPicPr>
          <p:cNvPr id="7" name="Picture 6">
            <a:extLst>
              <a:ext uri="{FF2B5EF4-FFF2-40B4-BE49-F238E27FC236}">
                <a16:creationId xmlns:a16="http://schemas.microsoft.com/office/drawing/2014/main" id="{DEC4468C-BD24-E12C-6E22-DCA5AC4A3CAE}"/>
              </a:ext>
            </a:extLst>
          </p:cNvPr>
          <p:cNvPicPr>
            <a:picLocks noChangeAspect="1"/>
          </p:cNvPicPr>
          <p:nvPr userDrawn="1"/>
        </p:nvPicPr>
        <p:blipFill>
          <a:blip r:embed="rId9"/>
          <a:stretch>
            <a:fillRect/>
          </a:stretch>
        </p:blipFill>
        <p:spPr>
          <a:xfrm>
            <a:off x="6454842" y="261223"/>
            <a:ext cx="5810188" cy="6596777"/>
          </a:xfrm>
          <a:prstGeom prst="rect">
            <a:avLst/>
          </a:prstGeom>
        </p:spPr>
      </p:pic>
    </p:spTree>
    <p:extLst>
      <p:ext uri="{BB962C8B-B14F-4D97-AF65-F5344CB8AC3E}">
        <p14:creationId xmlns:p14="http://schemas.microsoft.com/office/powerpoint/2010/main" val="20954596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ags" Target="../tags/tag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1.emf"/><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3FDFF"/>
            </a:gs>
            <a:gs pos="100000">
              <a:srgbClr val="E0F4FF"/>
            </a:gs>
          </a:gsLst>
          <a:lin ang="5400000" scaled="1"/>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A079E8B0-1F10-E32F-51A2-930978D4D43D}"/>
              </a:ext>
            </a:extLst>
          </p:cNvPr>
          <p:cNvGraphicFramePr>
            <a:graphicFrameLocks noChangeAspect="1"/>
          </p:cNvGraphicFramePr>
          <p:nvPr userDrawn="1">
            <p:custDataLst>
              <p:tags r:id="rId21"/>
            </p:custDataLst>
            <p:extLst>
              <p:ext uri="{D42A27DB-BD31-4B8C-83A1-F6EECF244321}">
                <p14:modId xmlns:p14="http://schemas.microsoft.com/office/powerpoint/2010/main" val="358433586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22" imgW="7772400" imgH="10058400" progId="TCLayout.ActiveDocument.1">
                  <p:embed/>
                </p:oleObj>
              </mc:Choice>
              <mc:Fallback>
                <p:oleObj name="think-cell Slide" r:id="rId22" imgW="7772400" imgH="10058400" progId="TCLayout.ActiveDocument.1">
                  <p:embed/>
                  <p:pic>
                    <p:nvPicPr>
                      <p:cNvPr id="2" name="think-cell data - do not delete" hidden="1">
                        <a:extLst>
                          <a:ext uri="{FF2B5EF4-FFF2-40B4-BE49-F238E27FC236}">
                            <a16:creationId xmlns:a16="http://schemas.microsoft.com/office/drawing/2014/main" id="{A079E8B0-1F10-E32F-51A2-930978D4D43D}"/>
                          </a:ext>
                        </a:extLst>
                      </p:cNvPr>
                      <p:cNvPicPr/>
                      <p:nvPr/>
                    </p:nvPicPr>
                    <p:blipFill>
                      <a:blip r:embed="rId23"/>
                      <a:stretch>
                        <a:fillRect/>
                      </a:stretch>
                    </p:blipFill>
                    <p:spPr>
                      <a:xfrm>
                        <a:off x="1588" y="1588"/>
                        <a:ext cx="1227" cy="1588"/>
                      </a:xfrm>
                      <a:prstGeom prst="rect">
                        <a:avLst/>
                      </a:prstGeom>
                    </p:spPr>
                  </p:pic>
                </p:oleObj>
              </mc:Fallback>
            </mc:AlternateContent>
          </a:graphicData>
        </a:graphic>
      </p:graphicFrame>
      <p:sp>
        <p:nvSpPr>
          <p:cNvPr id="5" name="Copyright">
            <a:extLst>
              <a:ext uri="{FF2B5EF4-FFF2-40B4-BE49-F238E27FC236}">
                <a16:creationId xmlns:a16="http://schemas.microsoft.com/office/drawing/2014/main" id="{A6D288BE-59E5-BC11-5137-0D7101275221}"/>
              </a:ext>
            </a:extLst>
          </p:cNvPr>
          <p:cNvSpPr txBox="1"/>
          <p:nvPr userDrawn="1"/>
        </p:nvSpPr>
        <p:spPr bwMode="black">
          <a:xfrm>
            <a:off x="9030046" y="6494291"/>
            <a:ext cx="2555812" cy="92333"/>
          </a:xfrm>
          <a:prstGeom prst="rect">
            <a:avLst/>
          </a:prstGeom>
          <a:noFill/>
        </p:spPr>
        <p:txBody>
          <a:bodyPr wrap="square" lIns="0" tIns="0" rIns="0" bIns="0" rtlCol="0">
            <a:spAutoFit/>
          </a:bodyPr>
          <a:lstStyle/>
          <a:p>
            <a:pPr marL="84121" marR="0" lvl="0" indent="-84121" algn="r" defTabSz="1088558"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2025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Tree>
    <p:extLst>
      <p:ext uri="{BB962C8B-B14F-4D97-AF65-F5344CB8AC3E}">
        <p14:creationId xmlns:p14="http://schemas.microsoft.com/office/powerpoint/2010/main" val="63653118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806" r:id="rId19"/>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DE"/>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384">
          <p15:clr>
            <a:srgbClr val="F26B43"/>
          </p15:clr>
        </p15:guide>
        <p15:guide id="4" pos="784">
          <p15:clr>
            <a:srgbClr val="F26B43"/>
          </p15:clr>
        </p15:guide>
        <p15:guide id="5" pos="976">
          <p15:clr>
            <a:srgbClr val="F26B43"/>
          </p15:clr>
        </p15:guide>
        <p15:guide id="6" pos="1376">
          <p15:clr>
            <a:srgbClr val="F26B43"/>
          </p15:clr>
        </p15:guide>
        <p15:guide id="7" pos="1568">
          <p15:clr>
            <a:srgbClr val="F26B43"/>
          </p15:clr>
        </p15:guide>
        <p15:guide id="8" pos="1968">
          <p15:clr>
            <a:srgbClr val="F26B43"/>
          </p15:clr>
        </p15:guide>
        <p15:guide id="9" pos="2160">
          <p15:clr>
            <a:srgbClr val="F26B43"/>
          </p15:clr>
        </p15:guide>
        <p15:guide id="10" pos="2560">
          <p15:clr>
            <a:srgbClr val="F26B43"/>
          </p15:clr>
        </p15:guide>
        <p15:guide id="11" pos="2752">
          <p15:clr>
            <a:srgbClr val="F26B43"/>
          </p15:clr>
        </p15:guide>
        <p15:guide id="12" pos="3152">
          <p15:clr>
            <a:srgbClr val="F26B43"/>
          </p15:clr>
        </p15:guide>
        <p15:guide id="13" pos="3344">
          <p15:clr>
            <a:srgbClr val="F26B43"/>
          </p15:clr>
        </p15:guide>
        <p15:guide id="14" pos="3744">
          <p15:clr>
            <a:srgbClr val="F26B43"/>
          </p15:clr>
        </p15:guide>
        <p15:guide id="15" pos="3936">
          <p15:clr>
            <a:srgbClr val="F26B43"/>
          </p15:clr>
        </p15:guide>
        <p15:guide id="16" pos="4336">
          <p15:clr>
            <a:srgbClr val="F26B43"/>
          </p15:clr>
        </p15:guide>
        <p15:guide id="17" pos="4528">
          <p15:clr>
            <a:srgbClr val="F26B43"/>
          </p15:clr>
        </p15:guide>
        <p15:guide id="18" pos="4928">
          <p15:clr>
            <a:srgbClr val="F26B43"/>
          </p15:clr>
        </p15:guide>
        <p15:guide id="19" pos="5120">
          <p15:clr>
            <a:srgbClr val="F26B43"/>
          </p15:clr>
        </p15:guide>
        <p15:guide id="20" pos="5520">
          <p15:clr>
            <a:srgbClr val="F26B43"/>
          </p15:clr>
        </p15:guide>
        <p15:guide id="21" pos="5712">
          <p15:clr>
            <a:srgbClr val="F26B43"/>
          </p15:clr>
        </p15:guide>
        <p15:guide id="22" pos="6112">
          <p15:clr>
            <a:srgbClr val="F26B43"/>
          </p15:clr>
        </p15:guide>
        <p15:guide id="23" pos="6304">
          <p15:clr>
            <a:srgbClr val="F26B43"/>
          </p15:clr>
        </p15:guide>
        <p15:guide id="24" pos="6704">
          <p15:clr>
            <a:srgbClr val="F26B43"/>
          </p15:clr>
        </p15:guide>
        <p15:guide id="25" pos="6896">
          <p15:clr>
            <a:srgbClr val="F26B43"/>
          </p15:clr>
        </p15:guide>
        <p15:guide id="26" pos="7296">
          <p15:clr>
            <a:srgbClr val="F26B43"/>
          </p15:clr>
        </p15:guide>
        <p15:guide id="27" orient="horz">
          <p15:clr>
            <a:srgbClr val="F26B43"/>
          </p15:clr>
        </p15:guide>
        <p15:guide id="28" orient="horz" pos="4320">
          <p15:clr>
            <a:srgbClr val="F26B43"/>
          </p15:clr>
        </p15:guide>
        <p15:guide id="29" orient="horz" pos="384">
          <p15:clr>
            <a:srgbClr val="F26B43"/>
          </p15:clr>
        </p15:guide>
        <p15:guide id="30" orient="horz" pos="418">
          <p15:clr>
            <a:srgbClr val="F26B43"/>
          </p15:clr>
        </p15:guide>
        <p15:guide id="31" orient="horz" pos="458">
          <p15:clr>
            <a:srgbClr val="F26B43"/>
          </p15:clr>
        </p15:guide>
        <p15:guide id="32" orient="horz" pos="493">
          <p15:clr>
            <a:srgbClr val="F26B43"/>
          </p15:clr>
        </p15:guide>
        <p15:guide id="33" orient="horz" pos="533">
          <p15:clr>
            <a:srgbClr val="F26B43"/>
          </p15:clr>
        </p15:guide>
        <p15:guide id="34" orient="horz" pos="568">
          <p15:clr>
            <a:srgbClr val="F26B43"/>
          </p15:clr>
        </p15:guide>
        <p15:guide id="35" orient="horz" pos="608">
          <p15:clr>
            <a:srgbClr val="F26B43"/>
          </p15:clr>
        </p15:guide>
        <p15:guide id="36" orient="horz" pos="643">
          <p15:clr>
            <a:srgbClr val="F26B43"/>
          </p15:clr>
        </p15:guide>
        <p15:guide id="37" orient="horz" pos="683">
          <p15:clr>
            <a:srgbClr val="F26B43"/>
          </p15:clr>
        </p15:guide>
        <p15:guide id="38" orient="horz" pos="718">
          <p15:clr>
            <a:srgbClr val="F26B43"/>
          </p15:clr>
        </p15:guide>
        <p15:guide id="39" orient="horz" pos="758">
          <p15:clr>
            <a:srgbClr val="F26B43"/>
          </p15:clr>
        </p15:guide>
        <p15:guide id="40" orient="horz" pos="793">
          <p15:clr>
            <a:srgbClr val="F26B43"/>
          </p15:clr>
        </p15:guide>
        <p15:guide id="41" orient="horz" pos="833">
          <p15:clr>
            <a:srgbClr val="F26B43"/>
          </p15:clr>
        </p15:guide>
        <p15:guide id="42" orient="horz" pos="867">
          <p15:clr>
            <a:srgbClr val="F26B43"/>
          </p15:clr>
        </p15:guide>
        <p15:guide id="43" orient="horz" pos="907">
          <p15:clr>
            <a:srgbClr val="F26B43"/>
          </p15:clr>
        </p15:guide>
        <p15:guide id="44" orient="horz" pos="942">
          <p15:clr>
            <a:srgbClr val="F26B43"/>
          </p15:clr>
        </p15:guide>
        <p15:guide id="45" orient="horz" pos="982">
          <p15:clr>
            <a:srgbClr val="F26B43"/>
          </p15:clr>
        </p15:guide>
        <p15:guide id="46" orient="horz" pos="1017">
          <p15:clr>
            <a:srgbClr val="F26B43"/>
          </p15:clr>
        </p15:guide>
        <p15:guide id="47" orient="horz" pos="1057">
          <p15:clr>
            <a:srgbClr val="F26B43"/>
          </p15:clr>
        </p15:guide>
        <p15:guide id="48" orient="horz" pos="1092">
          <p15:clr>
            <a:srgbClr val="F26B43"/>
          </p15:clr>
        </p15:guide>
        <p15:guide id="49" orient="horz" pos="1132">
          <p15:clr>
            <a:srgbClr val="F26B43"/>
          </p15:clr>
        </p15:guide>
        <p15:guide id="50" orient="horz" pos="1167">
          <p15:clr>
            <a:srgbClr val="F26B43"/>
          </p15:clr>
        </p15:guide>
        <p15:guide id="51" orient="horz" pos="1207">
          <p15:clr>
            <a:srgbClr val="F26B43"/>
          </p15:clr>
        </p15:guide>
        <p15:guide id="52" orient="horz" pos="1242">
          <p15:clr>
            <a:srgbClr val="F26B43"/>
          </p15:clr>
        </p15:guide>
        <p15:guide id="53" orient="horz" pos="1282">
          <p15:clr>
            <a:srgbClr val="F26B43"/>
          </p15:clr>
        </p15:guide>
        <p15:guide id="54" orient="horz" pos="1316">
          <p15:clr>
            <a:srgbClr val="F26B43"/>
          </p15:clr>
        </p15:guide>
        <p15:guide id="55" orient="horz" pos="1356">
          <p15:clr>
            <a:srgbClr val="F26B43"/>
          </p15:clr>
        </p15:guide>
        <p15:guide id="56" orient="horz" pos="1391">
          <p15:clr>
            <a:srgbClr val="F26B43"/>
          </p15:clr>
        </p15:guide>
        <p15:guide id="57" orient="horz" pos="1431">
          <p15:clr>
            <a:srgbClr val="F26B43"/>
          </p15:clr>
        </p15:guide>
        <p15:guide id="58" orient="horz" pos="1466">
          <p15:clr>
            <a:srgbClr val="F26B43"/>
          </p15:clr>
        </p15:guide>
        <p15:guide id="59" orient="horz" pos="1506">
          <p15:clr>
            <a:srgbClr val="F26B43"/>
          </p15:clr>
        </p15:guide>
        <p15:guide id="60" orient="horz" pos="1541">
          <p15:clr>
            <a:srgbClr val="F26B43"/>
          </p15:clr>
        </p15:guide>
        <p15:guide id="61" orient="horz" pos="1581">
          <p15:clr>
            <a:srgbClr val="F26B43"/>
          </p15:clr>
        </p15:guide>
        <p15:guide id="62" orient="horz" pos="1616">
          <p15:clr>
            <a:srgbClr val="F26B43"/>
          </p15:clr>
        </p15:guide>
        <p15:guide id="63" orient="horz" pos="1656">
          <p15:clr>
            <a:srgbClr val="F26B43"/>
          </p15:clr>
        </p15:guide>
        <p15:guide id="64" orient="horz" pos="1691">
          <p15:clr>
            <a:srgbClr val="F26B43"/>
          </p15:clr>
        </p15:guide>
        <p15:guide id="65" orient="horz" pos="1731">
          <p15:clr>
            <a:srgbClr val="F26B43"/>
          </p15:clr>
        </p15:guide>
        <p15:guide id="66" orient="horz" pos="1765">
          <p15:clr>
            <a:srgbClr val="F26B43"/>
          </p15:clr>
        </p15:guide>
        <p15:guide id="67" orient="horz" pos="1805">
          <p15:clr>
            <a:srgbClr val="F26B43"/>
          </p15:clr>
        </p15:guide>
        <p15:guide id="68" orient="horz" pos="1840">
          <p15:clr>
            <a:srgbClr val="F26B43"/>
          </p15:clr>
        </p15:guide>
        <p15:guide id="69" orient="horz" pos="1880">
          <p15:clr>
            <a:srgbClr val="F26B43"/>
          </p15:clr>
        </p15:guide>
        <p15:guide id="70" orient="horz" pos="1915">
          <p15:clr>
            <a:srgbClr val="F26B43"/>
          </p15:clr>
        </p15:guide>
        <p15:guide id="71" orient="horz" pos="1955">
          <p15:clr>
            <a:srgbClr val="F26B43"/>
          </p15:clr>
        </p15:guide>
        <p15:guide id="72" orient="horz" pos="1990">
          <p15:clr>
            <a:srgbClr val="F26B43"/>
          </p15:clr>
        </p15:guide>
        <p15:guide id="73" orient="horz" pos="2030">
          <p15:clr>
            <a:srgbClr val="F26B43"/>
          </p15:clr>
        </p15:guide>
        <p15:guide id="74" orient="horz" pos="2065">
          <p15:clr>
            <a:srgbClr val="F26B43"/>
          </p15:clr>
        </p15:guide>
        <p15:guide id="75" orient="horz" pos="2105">
          <p15:clr>
            <a:srgbClr val="F26B43"/>
          </p15:clr>
        </p15:guide>
        <p15:guide id="76" orient="horz" pos="2140">
          <p15:clr>
            <a:srgbClr val="F26B43"/>
          </p15:clr>
        </p15:guide>
        <p15:guide id="77" orient="horz" pos="2180">
          <p15:clr>
            <a:srgbClr val="F26B43"/>
          </p15:clr>
        </p15:guide>
        <p15:guide id="78" orient="horz" pos="2214">
          <p15:clr>
            <a:srgbClr val="F26B43"/>
          </p15:clr>
        </p15:guide>
        <p15:guide id="79" orient="horz" pos="2254">
          <p15:clr>
            <a:srgbClr val="F26B43"/>
          </p15:clr>
        </p15:guide>
        <p15:guide id="80" orient="horz" pos="2289">
          <p15:clr>
            <a:srgbClr val="F26B43"/>
          </p15:clr>
        </p15:guide>
        <p15:guide id="81" orient="horz" pos="2329">
          <p15:clr>
            <a:srgbClr val="F26B43"/>
          </p15:clr>
        </p15:guide>
        <p15:guide id="82" orient="horz" pos="2364">
          <p15:clr>
            <a:srgbClr val="F26B43"/>
          </p15:clr>
        </p15:guide>
        <p15:guide id="83" orient="horz" pos="2404">
          <p15:clr>
            <a:srgbClr val="F26B43"/>
          </p15:clr>
        </p15:guide>
        <p15:guide id="84" orient="horz" pos="2439">
          <p15:clr>
            <a:srgbClr val="F26B43"/>
          </p15:clr>
        </p15:guide>
        <p15:guide id="85" orient="horz" pos="2479">
          <p15:clr>
            <a:srgbClr val="F26B43"/>
          </p15:clr>
        </p15:guide>
        <p15:guide id="86" orient="horz" pos="2514">
          <p15:clr>
            <a:srgbClr val="F26B43"/>
          </p15:clr>
        </p15:guide>
        <p15:guide id="87" orient="horz" pos="2554">
          <p15:clr>
            <a:srgbClr val="F26B43"/>
          </p15:clr>
        </p15:guide>
        <p15:guide id="88" orient="horz" pos="2589">
          <p15:clr>
            <a:srgbClr val="F26B43"/>
          </p15:clr>
        </p15:guide>
        <p15:guide id="89" orient="horz" pos="2629">
          <p15:clr>
            <a:srgbClr val="F26B43"/>
          </p15:clr>
        </p15:guide>
        <p15:guide id="90" orient="horz" pos="2663">
          <p15:clr>
            <a:srgbClr val="F26B43"/>
          </p15:clr>
        </p15:guide>
        <p15:guide id="91" orient="horz" pos="2703">
          <p15:clr>
            <a:srgbClr val="F26B43"/>
          </p15:clr>
        </p15:guide>
        <p15:guide id="92" orient="horz" pos="2738">
          <p15:clr>
            <a:srgbClr val="F26B43"/>
          </p15:clr>
        </p15:guide>
        <p15:guide id="93" orient="horz" pos="2778">
          <p15:clr>
            <a:srgbClr val="F26B43"/>
          </p15:clr>
        </p15:guide>
        <p15:guide id="94" orient="horz" pos="2813">
          <p15:clr>
            <a:srgbClr val="F26B43"/>
          </p15:clr>
        </p15:guide>
        <p15:guide id="95" orient="horz" pos="2853">
          <p15:clr>
            <a:srgbClr val="F26B43"/>
          </p15:clr>
        </p15:guide>
        <p15:guide id="96" orient="horz" pos="2888">
          <p15:clr>
            <a:srgbClr val="F26B43"/>
          </p15:clr>
        </p15:guide>
        <p15:guide id="97" orient="horz" pos="2928">
          <p15:clr>
            <a:srgbClr val="F26B43"/>
          </p15:clr>
        </p15:guide>
        <p15:guide id="98" orient="horz" pos="2963">
          <p15:clr>
            <a:srgbClr val="F26B43"/>
          </p15:clr>
        </p15:guide>
        <p15:guide id="99" orient="horz" pos="3003">
          <p15:clr>
            <a:srgbClr val="F26B43"/>
          </p15:clr>
        </p15:guide>
        <p15:guide id="100" orient="horz" pos="3038">
          <p15:clr>
            <a:srgbClr val="F26B43"/>
          </p15:clr>
        </p15:guide>
        <p15:guide id="101" orient="horz" pos="3078">
          <p15:clr>
            <a:srgbClr val="F26B43"/>
          </p15:clr>
        </p15:guide>
        <p15:guide id="102" orient="horz" pos="3112">
          <p15:clr>
            <a:srgbClr val="F26B43"/>
          </p15:clr>
        </p15:guide>
        <p15:guide id="103" orient="horz" pos="3152">
          <p15:clr>
            <a:srgbClr val="F26B43"/>
          </p15:clr>
        </p15:guide>
        <p15:guide id="104" orient="horz" pos="3187">
          <p15:clr>
            <a:srgbClr val="F26B43"/>
          </p15:clr>
        </p15:guide>
        <p15:guide id="105" orient="horz" pos="3227">
          <p15:clr>
            <a:srgbClr val="F26B43"/>
          </p15:clr>
        </p15:guide>
        <p15:guide id="106" orient="horz" pos="3262">
          <p15:clr>
            <a:srgbClr val="F26B43"/>
          </p15:clr>
        </p15:guide>
        <p15:guide id="107" orient="horz" pos="3302">
          <p15:clr>
            <a:srgbClr val="F26B43"/>
          </p15:clr>
        </p15:guide>
        <p15:guide id="108" orient="horz" pos="3337">
          <p15:clr>
            <a:srgbClr val="F26B43"/>
          </p15:clr>
        </p15:guide>
        <p15:guide id="109" orient="horz" pos="3377">
          <p15:clr>
            <a:srgbClr val="F26B43"/>
          </p15:clr>
        </p15:guide>
        <p15:guide id="110" orient="horz" pos="3412">
          <p15:clr>
            <a:srgbClr val="F26B43"/>
          </p15:clr>
        </p15:guide>
        <p15:guide id="111" orient="horz" pos="3452">
          <p15:clr>
            <a:srgbClr val="F26B43"/>
          </p15:clr>
        </p15:guide>
        <p15:guide id="112" orient="horz" pos="3487">
          <p15:clr>
            <a:srgbClr val="F26B43"/>
          </p15:clr>
        </p15:guide>
        <p15:guide id="113" orient="horz" pos="3527">
          <p15:clr>
            <a:srgbClr val="F26B43"/>
          </p15:clr>
        </p15:guide>
        <p15:guide id="114" orient="horz" pos="3561">
          <p15:clr>
            <a:srgbClr val="F26B43"/>
          </p15:clr>
        </p15:guide>
        <p15:guide id="115" orient="horz" pos="3601">
          <p15:clr>
            <a:srgbClr val="F26B43"/>
          </p15:clr>
        </p15:guide>
        <p15:guide id="116" orient="horz" pos="3636">
          <p15:clr>
            <a:srgbClr val="F26B43"/>
          </p15:clr>
        </p15:guide>
        <p15:guide id="117" orient="horz" pos="3676">
          <p15:clr>
            <a:srgbClr val="F26B43"/>
          </p15:clr>
        </p15:guide>
        <p15:guide id="118" orient="horz" pos="3711">
          <p15:clr>
            <a:srgbClr val="F26B43"/>
          </p15:clr>
        </p15:guide>
        <p15:guide id="119" orient="horz" pos="3751">
          <p15:clr>
            <a:srgbClr val="F26B43"/>
          </p15:clr>
        </p15:guide>
        <p15:guide id="120" orient="horz" pos="3786">
          <p15:clr>
            <a:srgbClr val="F26B43"/>
          </p15:clr>
        </p15:guide>
        <p15:guide id="121" orient="horz" pos="3826">
          <p15:clr>
            <a:srgbClr val="F26B43"/>
          </p15:clr>
        </p15:guide>
        <p15:guide id="122" orient="horz" pos="3861">
          <p15:clr>
            <a:srgbClr val="F26B43"/>
          </p15:clr>
        </p15:guide>
        <p15:guide id="123" orient="horz" pos="3901">
          <p15:clr>
            <a:srgbClr val="F26B43"/>
          </p15:clr>
        </p15:guide>
        <p15:guide id="124" orient="horz" pos="39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3FDFF"/>
            </a:gs>
            <a:gs pos="100000">
              <a:srgbClr val="E0F4FF"/>
            </a:gs>
          </a:gsLst>
          <a:lin ang="5400000" scaled="1"/>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A079E8B0-1F10-E32F-51A2-930978D4D43D}"/>
              </a:ext>
            </a:extLst>
          </p:cNvPr>
          <p:cNvGraphicFramePr>
            <a:graphicFrameLocks noChangeAspect="1"/>
          </p:cNvGraphicFramePr>
          <p:nvPr userDrawn="1">
            <p:custDataLst>
              <p:tags r:id="rId13"/>
            </p:custDataLst>
            <p:extLst>
              <p:ext uri="{D42A27DB-BD31-4B8C-83A1-F6EECF244321}">
                <p14:modId xmlns:p14="http://schemas.microsoft.com/office/powerpoint/2010/main" val="3584335862"/>
              </p:ext>
            </p:ext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2" name="think-cell data - do not delete" hidden="1">
                        <a:extLst>
                          <a:ext uri="{FF2B5EF4-FFF2-40B4-BE49-F238E27FC236}">
                            <a16:creationId xmlns:a16="http://schemas.microsoft.com/office/drawing/2014/main" id="{A079E8B0-1F10-E32F-51A2-930978D4D43D}"/>
                          </a:ext>
                        </a:extLst>
                      </p:cNvPr>
                      <p:cNvPicPr/>
                      <p:nvPr/>
                    </p:nvPicPr>
                    <p:blipFill>
                      <a:blip r:embed="rId15"/>
                      <a:stretch>
                        <a:fillRect/>
                      </a:stretch>
                    </p:blipFill>
                    <p:spPr>
                      <a:xfrm>
                        <a:off x="1589" y="1588"/>
                        <a:ext cx="1227" cy="1588"/>
                      </a:xfrm>
                      <a:prstGeom prst="rect">
                        <a:avLst/>
                      </a:prstGeom>
                    </p:spPr>
                  </p:pic>
                </p:oleObj>
              </mc:Fallback>
            </mc:AlternateContent>
          </a:graphicData>
        </a:graphic>
      </p:graphicFrame>
      <p:sp>
        <p:nvSpPr>
          <p:cNvPr id="4" name="Copyright">
            <a:extLst>
              <a:ext uri="{FF2B5EF4-FFF2-40B4-BE49-F238E27FC236}">
                <a16:creationId xmlns:a16="http://schemas.microsoft.com/office/drawing/2014/main" id="{0FFB3FE3-DC7B-E91E-2662-DC38B95A2F93}"/>
              </a:ext>
            </a:extLst>
          </p:cNvPr>
          <p:cNvSpPr txBox="1"/>
          <p:nvPr userDrawn="1"/>
        </p:nvSpPr>
        <p:spPr bwMode="black">
          <a:xfrm>
            <a:off x="9030046" y="6494291"/>
            <a:ext cx="2555812" cy="92333"/>
          </a:xfrm>
          <a:prstGeom prst="rect">
            <a:avLst/>
          </a:prstGeom>
          <a:noFill/>
        </p:spPr>
        <p:txBody>
          <a:bodyPr wrap="square" lIns="0" tIns="0" rIns="0" bIns="0" rtlCol="0">
            <a:spAutoFit/>
          </a:bodyPr>
          <a:lstStyle/>
          <a:p>
            <a:pPr marL="84121" marR="0" lvl="0" indent="-84121" algn="r" defTabSz="1088558" rtl="0" eaLnBrk="1" fontAlgn="auto" latinLnBrk="0" hangingPunct="1">
              <a:lnSpc>
                <a:spcPct val="100000"/>
              </a:lnSpc>
              <a:spcBef>
                <a:spcPts val="0"/>
              </a:spcBef>
              <a:spcAft>
                <a:spcPts val="0"/>
              </a:spcAft>
              <a:buClrTx/>
              <a:buSzTx/>
              <a:buFont typeface="Arial" pitchFamily="34" charset="0"/>
              <a:buChar char="©"/>
              <a:tabLst/>
              <a:defRPr/>
            </a:pPr>
            <a:r>
              <a:rPr kumimoji="0" lang="en-US" sz="600" b="0" i="0" u="none" strike="noStrike" kern="1200" cap="none" spc="0" normalizeH="0" baseline="0" noProof="0">
                <a:ln>
                  <a:noFill/>
                </a:ln>
                <a:solidFill>
                  <a:schemeClr val="tx1"/>
                </a:solidFill>
                <a:effectLst/>
                <a:uLnTx/>
                <a:uFillTx/>
                <a:latin typeface="+mj-lt"/>
                <a:ea typeface="+mn-ea"/>
                <a:cs typeface="+mn-cs"/>
              </a:rPr>
              <a:t>2025 SAP SE or an SAP affiliate company. All rights reserved. | PUBLIC </a:t>
            </a:r>
            <a:endParaRPr kumimoji="0" lang="en-US" sz="600" b="0" i="0" u="none" strike="noStrike" kern="0" cap="none" spc="0" normalizeH="0" baseline="0" noProof="0">
              <a:ln>
                <a:noFill/>
              </a:ln>
              <a:solidFill>
                <a:schemeClr val="tx1"/>
              </a:solidFill>
              <a:effectLst/>
              <a:uLnTx/>
              <a:uFillTx/>
              <a:latin typeface="+mj-lt"/>
              <a:ea typeface="Arial Unicode MS"/>
              <a:cs typeface="Arial Unicode MS" pitchFamily="34" charset="-128"/>
              <a:sym typeface="Arial"/>
            </a:endParaRPr>
          </a:p>
        </p:txBody>
      </p:sp>
    </p:spTree>
    <p:extLst>
      <p:ext uri="{BB962C8B-B14F-4D97-AF65-F5344CB8AC3E}">
        <p14:creationId xmlns:p14="http://schemas.microsoft.com/office/powerpoint/2010/main" val="58638455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defTabSz="913852"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462" indent="-228462" algn="l" defTabSz="913852" rtl="0" eaLnBrk="1" latinLnBrk="0" hangingPunct="1">
        <a:lnSpc>
          <a:spcPct val="90000"/>
        </a:lnSpc>
        <a:spcBef>
          <a:spcPts val="1000"/>
        </a:spcBef>
        <a:buFont typeface="Arial" panose="020B0604020202020204" pitchFamily="34" charset="0"/>
        <a:buChar char="•"/>
        <a:defRPr sz="2798" kern="1200">
          <a:solidFill>
            <a:schemeClr val="tx1"/>
          </a:solidFill>
          <a:latin typeface="+mn-lt"/>
          <a:ea typeface="+mn-ea"/>
          <a:cs typeface="+mn-cs"/>
        </a:defRPr>
      </a:lvl1pPr>
      <a:lvl2pPr marL="685388" indent="-228462" algn="l" defTabSz="913852"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314" indent="-228462" algn="l" defTabSz="913852"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240"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166"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3092"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0017"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6943"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3868"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DE"/>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384">
          <p15:clr>
            <a:srgbClr val="F26B43"/>
          </p15:clr>
        </p15:guide>
        <p15:guide id="4" pos="784">
          <p15:clr>
            <a:srgbClr val="F26B43"/>
          </p15:clr>
        </p15:guide>
        <p15:guide id="5" pos="976">
          <p15:clr>
            <a:srgbClr val="F26B43"/>
          </p15:clr>
        </p15:guide>
        <p15:guide id="6" pos="1376">
          <p15:clr>
            <a:srgbClr val="F26B43"/>
          </p15:clr>
        </p15:guide>
        <p15:guide id="7" pos="1568">
          <p15:clr>
            <a:srgbClr val="F26B43"/>
          </p15:clr>
        </p15:guide>
        <p15:guide id="8" pos="1968">
          <p15:clr>
            <a:srgbClr val="F26B43"/>
          </p15:clr>
        </p15:guide>
        <p15:guide id="9" pos="2160">
          <p15:clr>
            <a:srgbClr val="F26B43"/>
          </p15:clr>
        </p15:guide>
        <p15:guide id="10" pos="2560">
          <p15:clr>
            <a:srgbClr val="F26B43"/>
          </p15:clr>
        </p15:guide>
        <p15:guide id="11" pos="2752">
          <p15:clr>
            <a:srgbClr val="F26B43"/>
          </p15:clr>
        </p15:guide>
        <p15:guide id="12" pos="3152">
          <p15:clr>
            <a:srgbClr val="F26B43"/>
          </p15:clr>
        </p15:guide>
        <p15:guide id="13" pos="3344">
          <p15:clr>
            <a:srgbClr val="F26B43"/>
          </p15:clr>
        </p15:guide>
        <p15:guide id="14" pos="3744">
          <p15:clr>
            <a:srgbClr val="F26B43"/>
          </p15:clr>
        </p15:guide>
        <p15:guide id="15" pos="3936">
          <p15:clr>
            <a:srgbClr val="F26B43"/>
          </p15:clr>
        </p15:guide>
        <p15:guide id="16" pos="4336">
          <p15:clr>
            <a:srgbClr val="F26B43"/>
          </p15:clr>
        </p15:guide>
        <p15:guide id="17" pos="4528">
          <p15:clr>
            <a:srgbClr val="F26B43"/>
          </p15:clr>
        </p15:guide>
        <p15:guide id="18" pos="4928">
          <p15:clr>
            <a:srgbClr val="F26B43"/>
          </p15:clr>
        </p15:guide>
        <p15:guide id="19" pos="5120">
          <p15:clr>
            <a:srgbClr val="F26B43"/>
          </p15:clr>
        </p15:guide>
        <p15:guide id="20" pos="5520">
          <p15:clr>
            <a:srgbClr val="F26B43"/>
          </p15:clr>
        </p15:guide>
        <p15:guide id="21" pos="5712">
          <p15:clr>
            <a:srgbClr val="F26B43"/>
          </p15:clr>
        </p15:guide>
        <p15:guide id="22" pos="6112">
          <p15:clr>
            <a:srgbClr val="F26B43"/>
          </p15:clr>
        </p15:guide>
        <p15:guide id="23" pos="6304">
          <p15:clr>
            <a:srgbClr val="F26B43"/>
          </p15:clr>
        </p15:guide>
        <p15:guide id="24" pos="6704">
          <p15:clr>
            <a:srgbClr val="F26B43"/>
          </p15:clr>
        </p15:guide>
        <p15:guide id="25" pos="6896">
          <p15:clr>
            <a:srgbClr val="F26B43"/>
          </p15:clr>
        </p15:guide>
        <p15:guide id="26" pos="7296">
          <p15:clr>
            <a:srgbClr val="F26B43"/>
          </p15:clr>
        </p15:guide>
        <p15:guide id="27" orient="horz">
          <p15:clr>
            <a:srgbClr val="F26B43"/>
          </p15:clr>
        </p15:guide>
        <p15:guide id="28" orient="horz" pos="4320">
          <p15:clr>
            <a:srgbClr val="F26B43"/>
          </p15:clr>
        </p15:guide>
        <p15:guide id="29" orient="horz" pos="384">
          <p15:clr>
            <a:srgbClr val="F26B43"/>
          </p15:clr>
        </p15:guide>
        <p15:guide id="30" orient="horz" pos="418">
          <p15:clr>
            <a:srgbClr val="F26B43"/>
          </p15:clr>
        </p15:guide>
        <p15:guide id="31" orient="horz" pos="458">
          <p15:clr>
            <a:srgbClr val="F26B43"/>
          </p15:clr>
        </p15:guide>
        <p15:guide id="32" orient="horz" pos="493">
          <p15:clr>
            <a:srgbClr val="F26B43"/>
          </p15:clr>
        </p15:guide>
        <p15:guide id="33" orient="horz" pos="533">
          <p15:clr>
            <a:srgbClr val="F26B43"/>
          </p15:clr>
        </p15:guide>
        <p15:guide id="34" orient="horz" pos="568">
          <p15:clr>
            <a:srgbClr val="F26B43"/>
          </p15:clr>
        </p15:guide>
        <p15:guide id="35" orient="horz" pos="608">
          <p15:clr>
            <a:srgbClr val="F26B43"/>
          </p15:clr>
        </p15:guide>
        <p15:guide id="36" orient="horz" pos="643">
          <p15:clr>
            <a:srgbClr val="F26B43"/>
          </p15:clr>
        </p15:guide>
        <p15:guide id="37" orient="horz" pos="683">
          <p15:clr>
            <a:srgbClr val="F26B43"/>
          </p15:clr>
        </p15:guide>
        <p15:guide id="38" orient="horz" pos="718">
          <p15:clr>
            <a:srgbClr val="F26B43"/>
          </p15:clr>
        </p15:guide>
        <p15:guide id="39" orient="horz" pos="758">
          <p15:clr>
            <a:srgbClr val="F26B43"/>
          </p15:clr>
        </p15:guide>
        <p15:guide id="40" orient="horz" pos="793">
          <p15:clr>
            <a:srgbClr val="F26B43"/>
          </p15:clr>
        </p15:guide>
        <p15:guide id="41" orient="horz" pos="833">
          <p15:clr>
            <a:srgbClr val="F26B43"/>
          </p15:clr>
        </p15:guide>
        <p15:guide id="42" orient="horz" pos="867">
          <p15:clr>
            <a:srgbClr val="F26B43"/>
          </p15:clr>
        </p15:guide>
        <p15:guide id="43" orient="horz" pos="907">
          <p15:clr>
            <a:srgbClr val="F26B43"/>
          </p15:clr>
        </p15:guide>
        <p15:guide id="44" orient="horz" pos="942">
          <p15:clr>
            <a:srgbClr val="F26B43"/>
          </p15:clr>
        </p15:guide>
        <p15:guide id="45" orient="horz" pos="982">
          <p15:clr>
            <a:srgbClr val="F26B43"/>
          </p15:clr>
        </p15:guide>
        <p15:guide id="46" orient="horz" pos="1017">
          <p15:clr>
            <a:srgbClr val="F26B43"/>
          </p15:clr>
        </p15:guide>
        <p15:guide id="47" orient="horz" pos="1057">
          <p15:clr>
            <a:srgbClr val="F26B43"/>
          </p15:clr>
        </p15:guide>
        <p15:guide id="48" orient="horz" pos="1092">
          <p15:clr>
            <a:srgbClr val="F26B43"/>
          </p15:clr>
        </p15:guide>
        <p15:guide id="49" orient="horz" pos="1132">
          <p15:clr>
            <a:srgbClr val="F26B43"/>
          </p15:clr>
        </p15:guide>
        <p15:guide id="50" orient="horz" pos="1167">
          <p15:clr>
            <a:srgbClr val="F26B43"/>
          </p15:clr>
        </p15:guide>
        <p15:guide id="51" orient="horz" pos="1207">
          <p15:clr>
            <a:srgbClr val="F26B43"/>
          </p15:clr>
        </p15:guide>
        <p15:guide id="52" orient="horz" pos="1242">
          <p15:clr>
            <a:srgbClr val="F26B43"/>
          </p15:clr>
        </p15:guide>
        <p15:guide id="53" orient="horz" pos="1282">
          <p15:clr>
            <a:srgbClr val="F26B43"/>
          </p15:clr>
        </p15:guide>
        <p15:guide id="54" orient="horz" pos="1316">
          <p15:clr>
            <a:srgbClr val="F26B43"/>
          </p15:clr>
        </p15:guide>
        <p15:guide id="55" orient="horz" pos="1356">
          <p15:clr>
            <a:srgbClr val="F26B43"/>
          </p15:clr>
        </p15:guide>
        <p15:guide id="56" orient="horz" pos="1391">
          <p15:clr>
            <a:srgbClr val="F26B43"/>
          </p15:clr>
        </p15:guide>
        <p15:guide id="57" orient="horz" pos="1431">
          <p15:clr>
            <a:srgbClr val="F26B43"/>
          </p15:clr>
        </p15:guide>
        <p15:guide id="58" orient="horz" pos="1466">
          <p15:clr>
            <a:srgbClr val="F26B43"/>
          </p15:clr>
        </p15:guide>
        <p15:guide id="59" orient="horz" pos="1506">
          <p15:clr>
            <a:srgbClr val="F26B43"/>
          </p15:clr>
        </p15:guide>
        <p15:guide id="60" orient="horz" pos="1541">
          <p15:clr>
            <a:srgbClr val="F26B43"/>
          </p15:clr>
        </p15:guide>
        <p15:guide id="61" orient="horz" pos="1581">
          <p15:clr>
            <a:srgbClr val="F26B43"/>
          </p15:clr>
        </p15:guide>
        <p15:guide id="62" orient="horz" pos="1616">
          <p15:clr>
            <a:srgbClr val="F26B43"/>
          </p15:clr>
        </p15:guide>
        <p15:guide id="63" orient="horz" pos="1656">
          <p15:clr>
            <a:srgbClr val="F26B43"/>
          </p15:clr>
        </p15:guide>
        <p15:guide id="64" orient="horz" pos="1691">
          <p15:clr>
            <a:srgbClr val="F26B43"/>
          </p15:clr>
        </p15:guide>
        <p15:guide id="65" orient="horz" pos="1731">
          <p15:clr>
            <a:srgbClr val="F26B43"/>
          </p15:clr>
        </p15:guide>
        <p15:guide id="66" orient="horz" pos="1765">
          <p15:clr>
            <a:srgbClr val="F26B43"/>
          </p15:clr>
        </p15:guide>
        <p15:guide id="67" orient="horz" pos="1805">
          <p15:clr>
            <a:srgbClr val="F26B43"/>
          </p15:clr>
        </p15:guide>
        <p15:guide id="68" orient="horz" pos="1840">
          <p15:clr>
            <a:srgbClr val="F26B43"/>
          </p15:clr>
        </p15:guide>
        <p15:guide id="69" orient="horz" pos="1880">
          <p15:clr>
            <a:srgbClr val="F26B43"/>
          </p15:clr>
        </p15:guide>
        <p15:guide id="70" orient="horz" pos="1915">
          <p15:clr>
            <a:srgbClr val="F26B43"/>
          </p15:clr>
        </p15:guide>
        <p15:guide id="71" orient="horz" pos="1955">
          <p15:clr>
            <a:srgbClr val="F26B43"/>
          </p15:clr>
        </p15:guide>
        <p15:guide id="72" orient="horz" pos="1990">
          <p15:clr>
            <a:srgbClr val="F26B43"/>
          </p15:clr>
        </p15:guide>
        <p15:guide id="73" orient="horz" pos="2030">
          <p15:clr>
            <a:srgbClr val="F26B43"/>
          </p15:clr>
        </p15:guide>
        <p15:guide id="74" orient="horz" pos="2065">
          <p15:clr>
            <a:srgbClr val="F26B43"/>
          </p15:clr>
        </p15:guide>
        <p15:guide id="75" orient="horz" pos="2105">
          <p15:clr>
            <a:srgbClr val="F26B43"/>
          </p15:clr>
        </p15:guide>
        <p15:guide id="76" orient="horz" pos="2140">
          <p15:clr>
            <a:srgbClr val="F26B43"/>
          </p15:clr>
        </p15:guide>
        <p15:guide id="77" orient="horz" pos="2180">
          <p15:clr>
            <a:srgbClr val="F26B43"/>
          </p15:clr>
        </p15:guide>
        <p15:guide id="78" orient="horz" pos="2214">
          <p15:clr>
            <a:srgbClr val="F26B43"/>
          </p15:clr>
        </p15:guide>
        <p15:guide id="79" orient="horz" pos="2254">
          <p15:clr>
            <a:srgbClr val="F26B43"/>
          </p15:clr>
        </p15:guide>
        <p15:guide id="80" orient="horz" pos="2289">
          <p15:clr>
            <a:srgbClr val="F26B43"/>
          </p15:clr>
        </p15:guide>
        <p15:guide id="81" orient="horz" pos="2329">
          <p15:clr>
            <a:srgbClr val="F26B43"/>
          </p15:clr>
        </p15:guide>
        <p15:guide id="82" orient="horz" pos="2364">
          <p15:clr>
            <a:srgbClr val="F26B43"/>
          </p15:clr>
        </p15:guide>
        <p15:guide id="83" orient="horz" pos="2404">
          <p15:clr>
            <a:srgbClr val="F26B43"/>
          </p15:clr>
        </p15:guide>
        <p15:guide id="84" orient="horz" pos="2439">
          <p15:clr>
            <a:srgbClr val="F26B43"/>
          </p15:clr>
        </p15:guide>
        <p15:guide id="85" orient="horz" pos="2479">
          <p15:clr>
            <a:srgbClr val="F26B43"/>
          </p15:clr>
        </p15:guide>
        <p15:guide id="86" orient="horz" pos="2514">
          <p15:clr>
            <a:srgbClr val="F26B43"/>
          </p15:clr>
        </p15:guide>
        <p15:guide id="87" orient="horz" pos="2554">
          <p15:clr>
            <a:srgbClr val="F26B43"/>
          </p15:clr>
        </p15:guide>
        <p15:guide id="88" orient="horz" pos="2589">
          <p15:clr>
            <a:srgbClr val="F26B43"/>
          </p15:clr>
        </p15:guide>
        <p15:guide id="89" orient="horz" pos="2629">
          <p15:clr>
            <a:srgbClr val="F26B43"/>
          </p15:clr>
        </p15:guide>
        <p15:guide id="90" orient="horz" pos="2663">
          <p15:clr>
            <a:srgbClr val="F26B43"/>
          </p15:clr>
        </p15:guide>
        <p15:guide id="91" orient="horz" pos="2703">
          <p15:clr>
            <a:srgbClr val="F26B43"/>
          </p15:clr>
        </p15:guide>
        <p15:guide id="92" orient="horz" pos="2738">
          <p15:clr>
            <a:srgbClr val="F26B43"/>
          </p15:clr>
        </p15:guide>
        <p15:guide id="93" orient="horz" pos="2778">
          <p15:clr>
            <a:srgbClr val="F26B43"/>
          </p15:clr>
        </p15:guide>
        <p15:guide id="94" orient="horz" pos="2813">
          <p15:clr>
            <a:srgbClr val="F26B43"/>
          </p15:clr>
        </p15:guide>
        <p15:guide id="95" orient="horz" pos="2853">
          <p15:clr>
            <a:srgbClr val="F26B43"/>
          </p15:clr>
        </p15:guide>
        <p15:guide id="96" orient="horz" pos="2888">
          <p15:clr>
            <a:srgbClr val="F26B43"/>
          </p15:clr>
        </p15:guide>
        <p15:guide id="97" orient="horz" pos="2928">
          <p15:clr>
            <a:srgbClr val="F26B43"/>
          </p15:clr>
        </p15:guide>
        <p15:guide id="98" orient="horz" pos="2963">
          <p15:clr>
            <a:srgbClr val="F26B43"/>
          </p15:clr>
        </p15:guide>
        <p15:guide id="99" orient="horz" pos="3003">
          <p15:clr>
            <a:srgbClr val="F26B43"/>
          </p15:clr>
        </p15:guide>
        <p15:guide id="100" orient="horz" pos="3038">
          <p15:clr>
            <a:srgbClr val="F26B43"/>
          </p15:clr>
        </p15:guide>
        <p15:guide id="101" orient="horz" pos="3078">
          <p15:clr>
            <a:srgbClr val="F26B43"/>
          </p15:clr>
        </p15:guide>
        <p15:guide id="102" orient="horz" pos="3112">
          <p15:clr>
            <a:srgbClr val="F26B43"/>
          </p15:clr>
        </p15:guide>
        <p15:guide id="103" orient="horz" pos="3152">
          <p15:clr>
            <a:srgbClr val="F26B43"/>
          </p15:clr>
        </p15:guide>
        <p15:guide id="104" orient="horz" pos="3187">
          <p15:clr>
            <a:srgbClr val="F26B43"/>
          </p15:clr>
        </p15:guide>
        <p15:guide id="105" orient="horz" pos="3227">
          <p15:clr>
            <a:srgbClr val="F26B43"/>
          </p15:clr>
        </p15:guide>
        <p15:guide id="106" orient="horz" pos="3262">
          <p15:clr>
            <a:srgbClr val="F26B43"/>
          </p15:clr>
        </p15:guide>
        <p15:guide id="107" orient="horz" pos="3302">
          <p15:clr>
            <a:srgbClr val="F26B43"/>
          </p15:clr>
        </p15:guide>
        <p15:guide id="108" orient="horz" pos="3337">
          <p15:clr>
            <a:srgbClr val="F26B43"/>
          </p15:clr>
        </p15:guide>
        <p15:guide id="109" orient="horz" pos="3377">
          <p15:clr>
            <a:srgbClr val="F26B43"/>
          </p15:clr>
        </p15:guide>
        <p15:guide id="110" orient="horz" pos="3412">
          <p15:clr>
            <a:srgbClr val="F26B43"/>
          </p15:clr>
        </p15:guide>
        <p15:guide id="111" orient="horz" pos="3452">
          <p15:clr>
            <a:srgbClr val="F26B43"/>
          </p15:clr>
        </p15:guide>
        <p15:guide id="112" orient="horz" pos="3487">
          <p15:clr>
            <a:srgbClr val="F26B43"/>
          </p15:clr>
        </p15:guide>
        <p15:guide id="113" orient="horz" pos="3527">
          <p15:clr>
            <a:srgbClr val="F26B43"/>
          </p15:clr>
        </p15:guide>
        <p15:guide id="114" orient="horz" pos="3561">
          <p15:clr>
            <a:srgbClr val="F26B43"/>
          </p15:clr>
        </p15:guide>
        <p15:guide id="115" orient="horz" pos="3601">
          <p15:clr>
            <a:srgbClr val="F26B43"/>
          </p15:clr>
        </p15:guide>
        <p15:guide id="116" orient="horz" pos="3636">
          <p15:clr>
            <a:srgbClr val="F26B43"/>
          </p15:clr>
        </p15:guide>
        <p15:guide id="117" orient="horz" pos="3676">
          <p15:clr>
            <a:srgbClr val="F26B43"/>
          </p15:clr>
        </p15:guide>
        <p15:guide id="118" orient="horz" pos="3711">
          <p15:clr>
            <a:srgbClr val="F26B43"/>
          </p15:clr>
        </p15:guide>
        <p15:guide id="119" orient="horz" pos="3751">
          <p15:clr>
            <a:srgbClr val="F26B43"/>
          </p15:clr>
        </p15:guide>
        <p15:guide id="120" orient="horz" pos="3786">
          <p15:clr>
            <a:srgbClr val="F26B43"/>
          </p15:clr>
        </p15:guide>
        <p15:guide id="121" orient="horz" pos="3826">
          <p15:clr>
            <a:srgbClr val="F26B43"/>
          </p15:clr>
        </p15:guide>
        <p15:guide id="122" orient="horz" pos="3861">
          <p15:clr>
            <a:srgbClr val="F26B43"/>
          </p15:clr>
        </p15:guide>
        <p15:guide id="123" orient="horz" pos="3901">
          <p15:clr>
            <a:srgbClr val="F26B43"/>
          </p15:clr>
        </p15:guide>
        <p15:guide id="124" orient="horz" pos="39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discovery-center.cloud.sap/ai-feature/d686bb39-e55a-49f2-a303-2c06fd802304/" TargetMode="External"/><Relationship Id="rId5" Type="http://schemas.openxmlformats.org/officeDocument/2006/relationships/hyperlink" Target="https://discovery-center.cloud.sap/ai-feature/84324196-d27c-419b-ab13-10bfd6deddb8/" TargetMode="External"/><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2.svg"/><Relationship Id="rId11" Type="http://schemas.openxmlformats.org/officeDocument/2006/relationships/image" Target="../media/image27.jpe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sv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24989-3BBE-3A56-90B6-29AD1F7F7F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8481B1-E5AB-DE96-815D-013B130C5609}"/>
              </a:ext>
            </a:extLst>
          </p:cNvPr>
          <p:cNvSpPr>
            <a:spLocks noGrp="1"/>
          </p:cNvSpPr>
          <p:nvPr>
            <p:ph type="title"/>
          </p:nvPr>
        </p:nvSpPr>
        <p:spPr>
          <a:xfrm>
            <a:off x="1875100" y="1607608"/>
            <a:ext cx="10703440" cy="369332"/>
          </a:xfrm>
        </p:spPr>
        <p:txBody>
          <a:bodyPr/>
          <a:lstStyle/>
          <a:p>
            <a:r>
              <a:rPr lang="en-US" sz="1600" dirty="0"/>
              <a:t>Business Value : </a:t>
            </a:r>
          </a:p>
        </p:txBody>
      </p:sp>
      <p:grpSp>
        <p:nvGrpSpPr>
          <p:cNvPr id="5" name="Group 4">
            <a:extLst>
              <a:ext uri="{FF2B5EF4-FFF2-40B4-BE49-F238E27FC236}">
                <a16:creationId xmlns:a16="http://schemas.microsoft.com/office/drawing/2014/main" id="{A5AB5712-CD4B-CA81-281C-3907186869B5}"/>
              </a:ext>
            </a:extLst>
          </p:cNvPr>
          <p:cNvGrpSpPr/>
          <p:nvPr/>
        </p:nvGrpSpPr>
        <p:grpSpPr>
          <a:xfrm>
            <a:off x="6609490" y="4912985"/>
            <a:ext cx="4556014" cy="1489075"/>
            <a:chOff x="716211" y="2684463"/>
            <a:chExt cx="4556014" cy="1489075"/>
          </a:xfrm>
        </p:grpSpPr>
        <p:grpSp>
          <p:nvGrpSpPr>
            <p:cNvPr id="7" name="Group 6">
              <a:extLst>
                <a:ext uri="{FF2B5EF4-FFF2-40B4-BE49-F238E27FC236}">
                  <a16:creationId xmlns:a16="http://schemas.microsoft.com/office/drawing/2014/main" id="{8398EE85-2E39-A3A8-0496-228B9631F3B9}"/>
                </a:ext>
              </a:extLst>
            </p:cNvPr>
            <p:cNvGrpSpPr/>
            <p:nvPr/>
          </p:nvGrpSpPr>
          <p:grpSpPr>
            <a:xfrm>
              <a:off x="716211" y="2684463"/>
              <a:ext cx="4556014" cy="1489075"/>
              <a:chOff x="761101" y="2851729"/>
              <a:chExt cx="4556014" cy="1489075"/>
            </a:xfrm>
          </p:grpSpPr>
          <p:sp>
            <p:nvSpPr>
              <p:cNvPr id="9" name="Rounded Rectangle 41">
                <a:extLst>
                  <a:ext uri="{FF2B5EF4-FFF2-40B4-BE49-F238E27FC236}">
                    <a16:creationId xmlns:a16="http://schemas.microsoft.com/office/drawing/2014/main" id="{11BBB42C-3CA2-FB92-A070-117B2AB8FA3A}"/>
                  </a:ext>
                </a:extLst>
              </p:cNvPr>
              <p:cNvSpPr>
                <a:spLocks noChangeAspect="1"/>
              </p:cNvSpPr>
              <p:nvPr/>
            </p:nvSpPr>
            <p:spPr>
              <a:xfrm>
                <a:off x="761101" y="2851729"/>
                <a:ext cx="4556014" cy="1489075"/>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9ECEE"/>
                  </a:solidFill>
                  <a:latin typeface="Aptos" panose="02110004020202020204"/>
                </a:endParaRPr>
              </a:p>
            </p:txBody>
          </p:sp>
          <p:sp>
            <p:nvSpPr>
              <p:cNvPr id="10" name="Rounded Rectangle 41">
                <a:extLst>
                  <a:ext uri="{FF2B5EF4-FFF2-40B4-BE49-F238E27FC236}">
                    <a16:creationId xmlns:a16="http://schemas.microsoft.com/office/drawing/2014/main" id="{DA2F3209-727F-CDFC-13D1-60A94DBC5C40}"/>
                  </a:ext>
                </a:extLst>
              </p:cNvPr>
              <p:cNvSpPr>
                <a:spLocks noChangeAspect="1"/>
              </p:cNvSpPr>
              <p:nvPr/>
            </p:nvSpPr>
            <p:spPr>
              <a:xfrm>
                <a:off x="761101" y="2851729"/>
                <a:ext cx="4556013" cy="1489075"/>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9ECEE"/>
                  </a:solidFill>
                  <a:latin typeface="Aptos" panose="02110004020202020204"/>
                </a:endParaRPr>
              </a:p>
            </p:txBody>
          </p:sp>
          <p:sp>
            <p:nvSpPr>
              <p:cNvPr id="11" name="Rounded Rectangle 41">
                <a:extLst>
                  <a:ext uri="{FF2B5EF4-FFF2-40B4-BE49-F238E27FC236}">
                    <a16:creationId xmlns:a16="http://schemas.microsoft.com/office/drawing/2014/main" id="{ADBD3AE2-957B-3882-30CD-3CCB4C16972C}"/>
                  </a:ext>
                </a:extLst>
              </p:cNvPr>
              <p:cNvSpPr>
                <a:spLocks noChangeAspect="1"/>
              </p:cNvSpPr>
              <p:nvPr/>
            </p:nvSpPr>
            <p:spPr>
              <a:xfrm>
                <a:off x="761102" y="2851729"/>
                <a:ext cx="4556012" cy="1489075"/>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9ECEE"/>
                  </a:solidFill>
                  <a:latin typeface="Aptos" panose="02110004020202020204"/>
                </a:endParaRPr>
              </a:p>
            </p:txBody>
          </p:sp>
          <p:sp>
            <p:nvSpPr>
              <p:cNvPr id="12" name="TextBox 11">
                <a:extLst>
                  <a:ext uri="{FF2B5EF4-FFF2-40B4-BE49-F238E27FC236}">
                    <a16:creationId xmlns:a16="http://schemas.microsoft.com/office/drawing/2014/main" id="{87FB497B-7BE7-8EC6-2BF0-A32227F784F1}"/>
                  </a:ext>
                </a:extLst>
              </p:cNvPr>
              <p:cNvSpPr txBox="1"/>
              <p:nvPr/>
            </p:nvSpPr>
            <p:spPr>
              <a:xfrm>
                <a:off x="2397747" y="3028572"/>
                <a:ext cx="1282723" cy="646331"/>
              </a:xfrm>
              <a:prstGeom prst="rect">
                <a:avLst/>
              </a:prstGeom>
              <a:noFill/>
            </p:spPr>
            <p:txBody>
              <a:bodyPr wrap="none">
                <a:spAutoFit/>
              </a:bodyPr>
              <a:lstStyle/>
              <a:p>
                <a:pPr algn="ctr" defTabSz="914126">
                  <a:defRPr/>
                </a:pPr>
                <a:r>
                  <a:rPr lang="en-US" sz="3600" b="1" dirty="0">
                    <a:gradFill flip="none" rotWithShape="1">
                      <a:gsLst>
                        <a:gs pos="85000">
                          <a:srgbClr val="0070F2"/>
                        </a:gs>
                        <a:gs pos="70000">
                          <a:srgbClr val="5D36FF"/>
                        </a:gs>
                        <a:gs pos="20000">
                          <a:srgbClr val="1C0C6E"/>
                        </a:gs>
                        <a:gs pos="95000">
                          <a:srgbClr val="1B90FF"/>
                        </a:gs>
                      </a:gsLst>
                      <a:lin ang="1800000" scaled="0"/>
                      <a:tileRect/>
                    </a:gradFill>
                    <a:latin typeface="72 Brand" panose="020B0504030603020204" pitchFamily="34" charset="0"/>
                  </a:rPr>
                  <a:t>60 %</a:t>
                </a:r>
              </a:p>
            </p:txBody>
          </p:sp>
        </p:grpSp>
        <p:sp>
          <p:nvSpPr>
            <p:cNvPr id="8" name="TextBox 29">
              <a:extLst>
                <a:ext uri="{FF2B5EF4-FFF2-40B4-BE49-F238E27FC236}">
                  <a16:creationId xmlns:a16="http://schemas.microsoft.com/office/drawing/2014/main" id="{38402D6D-87B2-5A06-D1F7-7F5652AC7CA2}"/>
                </a:ext>
              </a:extLst>
            </p:cNvPr>
            <p:cNvSpPr txBox="1"/>
            <p:nvPr/>
          </p:nvSpPr>
          <p:spPr>
            <a:xfrm>
              <a:off x="1770133" y="3462131"/>
              <a:ext cx="2448167" cy="646331"/>
            </a:xfrm>
            <a:prstGeom prst="rect">
              <a:avLst/>
            </a:prstGeom>
            <a:noFill/>
          </p:spPr>
          <p:txBody>
            <a:bodyPr wrap="square">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1C0C6E"/>
                  </a:solidFill>
                  <a:latin typeface="72 Brand Book" panose="020B0404030603020204" pitchFamily="34" charset="0"/>
                </a:rPr>
                <a:t>Reduction </a:t>
              </a:r>
              <a:r>
                <a:rPr lang="en-SG" sz="1200" dirty="0">
                  <a:solidFill>
                    <a:srgbClr val="1C0C6E"/>
                  </a:solidFill>
                  <a:latin typeface="72 Brand Book" panose="020B0404030603020204" pitchFamily="34" charset="0"/>
                </a:rPr>
                <a:t>in time spent  on campaign management  at stores</a:t>
              </a:r>
            </a:p>
            <a:p>
              <a:pPr algn="ctr"/>
              <a:endParaRPr lang="en-US" sz="1200" dirty="0">
                <a:solidFill>
                  <a:srgbClr val="1C0C6E"/>
                </a:solidFill>
                <a:latin typeface="72 Brand Book" panose="020B0404030603020204" pitchFamily="34" charset="0"/>
              </a:endParaRPr>
            </a:p>
          </p:txBody>
        </p:sp>
      </p:grpSp>
      <p:sp>
        <p:nvSpPr>
          <p:cNvPr id="15" name="TextBox 1">
            <a:extLst>
              <a:ext uri="{FF2B5EF4-FFF2-40B4-BE49-F238E27FC236}">
                <a16:creationId xmlns:a16="http://schemas.microsoft.com/office/drawing/2014/main" id="{47A366A9-921B-889B-1D57-531498EF3BD3}"/>
              </a:ext>
            </a:extLst>
          </p:cNvPr>
          <p:cNvSpPr txBox="1"/>
          <p:nvPr/>
        </p:nvSpPr>
        <p:spPr>
          <a:xfrm>
            <a:off x="3060203" y="570772"/>
            <a:ext cx="6408215" cy="984244"/>
          </a:xfrm>
          <a:prstGeom prst="rect">
            <a:avLst/>
          </a:prstGeom>
          <a:noFill/>
        </p:spPr>
        <p:txBody>
          <a:bodyPr wrap="square" lIns="0" tIns="0" rIns="0" bIns="0" rtlCol="0">
            <a:spAutoFit/>
          </a:bodyPr>
          <a:lstStyle>
            <a:defPPr>
              <a:defRPr lang="en-DE"/>
            </a:defPPr>
            <a:lvl1pPr>
              <a:defRPr sz="3600" b="1" spc="-70">
                <a:latin typeface="72 Brand" panose="020B0504030603020204" pitchFamily="34" charset="0"/>
                <a:cs typeface="72-Bold" panose="020B0503030000000003" pitchFamily="34" charset="0"/>
              </a:defRPr>
            </a:lvl1pPr>
          </a:lstStyle>
          <a:p>
            <a:pPr marL="0" marR="0" lvl="0" indent="0" algn="ctr" defTabSz="914126" rtl="0" eaLnBrk="1" fontAlgn="base" latinLnBrk="0" hangingPunct="1">
              <a:lnSpc>
                <a:spcPct val="100000"/>
              </a:lnSpc>
              <a:spcBef>
                <a:spcPct val="0"/>
              </a:spcBef>
              <a:spcAft>
                <a:spcPct val="0"/>
              </a:spcAft>
              <a:buClrTx/>
              <a:buSzTx/>
              <a:buFontTx/>
              <a:buNone/>
              <a:tabLst/>
              <a:defRPr/>
            </a:pPr>
            <a:r>
              <a:rPr lang="en-US" sz="3198" spc="0" dirty="0">
                <a:gradFill flip="none" rotWithShape="1">
                  <a:gsLst>
                    <a:gs pos="85000">
                      <a:srgbClr val="0070F2"/>
                    </a:gs>
                    <a:gs pos="70000">
                      <a:srgbClr val="5D36FF"/>
                    </a:gs>
                    <a:gs pos="20000">
                      <a:srgbClr val="1C0C6E"/>
                    </a:gs>
                    <a:gs pos="95000">
                      <a:srgbClr val="1B90FF"/>
                    </a:gs>
                  </a:gsLst>
                  <a:lin ang="2220000" scaled="0"/>
                  <a:tileRect/>
                </a:gradFill>
                <a:cs typeface="+mn-cs"/>
              </a:rPr>
              <a:t> Pricing </a:t>
            </a:r>
            <a:r>
              <a:rPr lang="en-US" sz="3198" spc="0" dirty="0">
                <a:gradFill flip="none" rotWithShape="1">
                  <a:gsLst>
                    <a:gs pos="85000">
                      <a:srgbClr val="0070F2"/>
                    </a:gs>
                    <a:gs pos="70000">
                      <a:srgbClr val="5D36FF"/>
                    </a:gs>
                    <a:gs pos="20000">
                      <a:srgbClr val="1C0C6E"/>
                    </a:gs>
                    <a:gs pos="95000">
                      <a:srgbClr val="1B90FF"/>
                    </a:gs>
                  </a:gsLst>
                  <a:lin ang="2220000" scaled="0"/>
                  <a:tileRect/>
                </a:gradFill>
              </a:rPr>
              <a:t>optimization </a:t>
            </a:r>
            <a:r>
              <a:rPr lang="en-US" sz="3198" spc="0" dirty="0">
                <a:gradFill flip="none" rotWithShape="1">
                  <a:gsLst>
                    <a:gs pos="85000">
                      <a:srgbClr val="0070F2"/>
                    </a:gs>
                    <a:gs pos="70000">
                      <a:srgbClr val="5D36FF"/>
                    </a:gs>
                    <a:gs pos="20000">
                      <a:srgbClr val="1C0C6E"/>
                    </a:gs>
                    <a:gs pos="95000">
                      <a:srgbClr val="1B90FF"/>
                    </a:gs>
                  </a:gsLst>
                  <a:lin ang="2220000" scaled="0"/>
                  <a:tileRect/>
                </a:gradFill>
                <a:cs typeface="+mn-cs"/>
              </a:rPr>
              <a:t>&amp; Promotional effectiveness</a:t>
            </a:r>
            <a:endParaRPr kumimoji="0" lang="en-US" sz="3198" b="1" i="0" u="none" strike="noStrike" kern="1200" cap="none" spc="0" normalizeH="0" baseline="0" noProof="0" dirty="0">
              <a:ln>
                <a:noFill/>
              </a:ln>
              <a:gradFill flip="none" rotWithShape="1">
                <a:gsLst>
                  <a:gs pos="85000">
                    <a:srgbClr val="0070F2"/>
                  </a:gs>
                  <a:gs pos="70000">
                    <a:srgbClr val="5D36FF"/>
                  </a:gs>
                  <a:gs pos="20000">
                    <a:srgbClr val="1C0C6E"/>
                  </a:gs>
                  <a:gs pos="95000">
                    <a:srgbClr val="1B90FF"/>
                  </a:gs>
                </a:gsLst>
                <a:lin ang="2220000" scaled="0"/>
                <a:tileRect/>
              </a:gradFill>
              <a:effectLst/>
              <a:uLnTx/>
              <a:uFillTx/>
              <a:latin typeface="72 Brand" panose="020B0504030603020204" pitchFamily="34" charset="0"/>
              <a:ea typeface="+mn-ea"/>
              <a:cs typeface="+mn-cs"/>
            </a:endParaRPr>
          </a:p>
        </p:txBody>
      </p:sp>
      <p:sp>
        <p:nvSpPr>
          <p:cNvPr id="16" name="Title 1">
            <a:extLst>
              <a:ext uri="{FF2B5EF4-FFF2-40B4-BE49-F238E27FC236}">
                <a16:creationId xmlns:a16="http://schemas.microsoft.com/office/drawing/2014/main" id="{24AB63AE-CB16-B295-6503-51ED5BA071A5}"/>
              </a:ext>
            </a:extLst>
          </p:cNvPr>
          <p:cNvSpPr txBox="1">
            <a:spLocks/>
          </p:cNvSpPr>
          <p:nvPr/>
        </p:nvSpPr>
        <p:spPr>
          <a:xfrm>
            <a:off x="1875100" y="1866927"/>
            <a:ext cx="9306780" cy="1881349"/>
          </a:xfrm>
          <a:prstGeom prst="rect">
            <a:avLst/>
          </a:prstGeom>
        </p:spPr>
        <p:txBody>
          <a:bodyPr vert="horz" wrap="square" lIns="0" tIns="0" rIns="0" bIns="0" rtlCol="0" anchor="t">
            <a:spAutoFit/>
          </a:bodyPr>
          <a:lstStyle>
            <a:lvl1pPr algn="l" defTabSz="931863" rtl="0" eaLnBrk="1" fontAlgn="base" hangingPunct="1">
              <a:spcBef>
                <a:spcPct val="0"/>
              </a:spcBef>
              <a:spcAft>
                <a:spcPct val="0"/>
              </a:spcAft>
              <a:defRPr lang="en-US" sz="3600" b="1" kern="1200" spc="-50" dirty="0">
                <a:ln w="3175">
                  <a:noFill/>
                </a:ln>
                <a:solidFill>
                  <a:schemeClr val="tx1"/>
                </a:solidFill>
                <a:latin typeface="Arial" panose="020B0604020202020204" pitchFamily="34" charset="0"/>
                <a:ea typeface="+mn-ea"/>
                <a:cs typeface="Arial" panose="020B0604020202020204"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a:lstStyle>
          <a:p>
            <a:r>
              <a:rPr lang="en-SG" sz="1400" b="0" kern="0" spc="0" dirty="0">
                <a:solidFill>
                  <a:srgbClr val="000000"/>
                </a:solidFill>
                <a:latin typeface="72 Brand Book"/>
                <a:cs typeface="Arial"/>
              </a:rPr>
              <a:t>Define Promotional campaigns, pricing strategy, its KPIs and maximize profit &amp; volume of sales per promoted product.</a:t>
            </a:r>
          </a:p>
          <a:p>
            <a:endParaRPr lang="en-SG" sz="1400" b="0" kern="0" spc="0" dirty="0">
              <a:solidFill>
                <a:srgbClr val="000000"/>
              </a:solidFill>
              <a:latin typeface="72 Brand Book"/>
              <a:cs typeface="Arial"/>
            </a:endParaRPr>
          </a:p>
          <a:p>
            <a:r>
              <a:rPr lang="en-SG" sz="1600"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cs typeface="+mn-cs"/>
              </a:rPr>
              <a:t>SAP Solution:  </a:t>
            </a:r>
          </a:p>
          <a:p>
            <a:r>
              <a:rPr lang="en-SG" sz="1400" b="0" kern="0" spc="0" dirty="0">
                <a:solidFill>
                  <a:srgbClr val="000000"/>
                </a:solidFill>
                <a:latin typeface="72 Brand Book"/>
                <a:cs typeface="Arial"/>
              </a:rPr>
              <a:t>AI-based recommendations to automate and optimize the pricing process, considering additional data sources like competitor prices, </a:t>
            </a:r>
            <a:r>
              <a:rPr lang="en-US" sz="1400" b="0" kern="0" spc="0" dirty="0">
                <a:solidFill>
                  <a:srgbClr val="000000"/>
                </a:solidFill>
                <a:latin typeface="72 Brand Book"/>
                <a:cs typeface="Arial"/>
              </a:rPr>
              <a:t>competitor actions, customer demand</a:t>
            </a:r>
            <a:r>
              <a:rPr lang="en-SG" sz="1400" b="0" kern="0" spc="0" dirty="0">
                <a:solidFill>
                  <a:srgbClr val="000000"/>
                </a:solidFill>
                <a:latin typeface="72 Brand Book"/>
                <a:cs typeface="Arial"/>
              </a:rPr>
              <a:t> and data products on SAP BDC as well as custom AI / ML models powered by SAP Databricks, including what-if analysis and revenue &amp; margin simulation on SAC.</a:t>
            </a:r>
          </a:p>
          <a:p>
            <a:endParaRPr lang="en-SG" sz="1400" b="0" kern="0" spc="0" dirty="0">
              <a:solidFill>
                <a:srgbClr val="000000"/>
              </a:solidFill>
              <a:latin typeface="72 Brand Book"/>
              <a:cs typeface="Arial"/>
            </a:endParaRPr>
          </a:p>
          <a:p>
            <a:pPr lvl="0" algn="ctr" defTabSz="1088449">
              <a:lnSpc>
                <a:spcPct val="120000"/>
              </a:lnSpc>
              <a:spcBef>
                <a:spcPct val="50000"/>
              </a:spcBef>
              <a:buClr>
                <a:srgbClr val="000000"/>
              </a:buClr>
              <a:buSzPct val="100000"/>
              <a:defRPr/>
            </a:pPr>
            <a:endParaRPr lang="en-US" sz="1400" b="0" kern="0" spc="0" dirty="0">
              <a:solidFill>
                <a:srgbClr val="000000"/>
              </a:solidFill>
              <a:latin typeface="72 Brand Book"/>
              <a:cs typeface="Arial"/>
            </a:endParaRPr>
          </a:p>
        </p:txBody>
      </p:sp>
      <p:grpSp>
        <p:nvGrpSpPr>
          <p:cNvPr id="17" name="Group 16">
            <a:extLst>
              <a:ext uri="{FF2B5EF4-FFF2-40B4-BE49-F238E27FC236}">
                <a16:creationId xmlns:a16="http://schemas.microsoft.com/office/drawing/2014/main" id="{C5D71AC9-D564-EFC0-9D51-E400C0A0B5E0}"/>
              </a:ext>
            </a:extLst>
          </p:cNvPr>
          <p:cNvGrpSpPr/>
          <p:nvPr/>
        </p:nvGrpSpPr>
        <p:grpSpPr>
          <a:xfrm>
            <a:off x="6609490" y="3423910"/>
            <a:ext cx="2278007" cy="1608868"/>
            <a:chOff x="716211" y="2684463"/>
            <a:chExt cx="2278007" cy="1608868"/>
          </a:xfrm>
        </p:grpSpPr>
        <p:grpSp>
          <p:nvGrpSpPr>
            <p:cNvPr id="18" name="Group 17">
              <a:extLst>
                <a:ext uri="{FF2B5EF4-FFF2-40B4-BE49-F238E27FC236}">
                  <a16:creationId xmlns:a16="http://schemas.microsoft.com/office/drawing/2014/main" id="{9EB5ED78-6DD3-2A5B-4B34-ACEEC30F110B}"/>
                </a:ext>
              </a:extLst>
            </p:cNvPr>
            <p:cNvGrpSpPr/>
            <p:nvPr/>
          </p:nvGrpSpPr>
          <p:grpSpPr>
            <a:xfrm>
              <a:off x="716211" y="2684463"/>
              <a:ext cx="2278007" cy="1489075"/>
              <a:chOff x="761101" y="2851729"/>
              <a:chExt cx="2278007" cy="1489075"/>
            </a:xfrm>
          </p:grpSpPr>
          <p:sp>
            <p:nvSpPr>
              <p:cNvPr id="20" name="Rounded Rectangle 41">
                <a:extLst>
                  <a:ext uri="{FF2B5EF4-FFF2-40B4-BE49-F238E27FC236}">
                    <a16:creationId xmlns:a16="http://schemas.microsoft.com/office/drawing/2014/main" id="{B7276F19-62B8-D970-41AF-90275F126DB5}"/>
                  </a:ext>
                </a:extLst>
              </p:cNvPr>
              <p:cNvSpPr>
                <a:spLocks noChangeAspect="1"/>
              </p:cNvSpPr>
              <p:nvPr/>
            </p:nvSpPr>
            <p:spPr>
              <a:xfrm>
                <a:off x="761101" y="2851729"/>
                <a:ext cx="2278007" cy="1489075"/>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9ECEE"/>
                  </a:solidFill>
                  <a:latin typeface="Aptos" panose="02110004020202020204"/>
                </a:endParaRPr>
              </a:p>
            </p:txBody>
          </p:sp>
          <p:sp>
            <p:nvSpPr>
              <p:cNvPr id="29" name="TextBox 28">
                <a:extLst>
                  <a:ext uri="{FF2B5EF4-FFF2-40B4-BE49-F238E27FC236}">
                    <a16:creationId xmlns:a16="http://schemas.microsoft.com/office/drawing/2014/main" id="{BE43B10A-AC14-A623-F055-61217DC08C54}"/>
                  </a:ext>
                </a:extLst>
              </p:cNvPr>
              <p:cNvSpPr txBox="1"/>
              <p:nvPr/>
            </p:nvSpPr>
            <p:spPr>
              <a:xfrm>
                <a:off x="805097" y="3028572"/>
                <a:ext cx="2190023" cy="646331"/>
              </a:xfrm>
              <a:prstGeom prst="rect">
                <a:avLst/>
              </a:prstGeom>
              <a:noFill/>
            </p:spPr>
            <p:txBody>
              <a:bodyPr wrap="none">
                <a:spAutoFit/>
              </a:bodyPr>
              <a:lstStyle/>
              <a:p>
                <a:pPr algn="ctr" defTabSz="914126">
                  <a:defRPr/>
                </a:pPr>
                <a:r>
                  <a:rPr lang="en-US" sz="3600" b="1" dirty="0">
                    <a:gradFill flip="none" rotWithShape="1">
                      <a:gsLst>
                        <a:gs pos="85000">
                          <a:srgbClr val="0070F2"/>
                        </a:gs>
                        <a:gs pos="70000">
                          <a:srgbClr val="5D36FF"/>
                        </a:gs>
                        <a:gs pos="20000">
                          <a:srgbClr val="1C0C6E"/>
                        </a:gs>
                        <a:gs pos="95000">
                          <a:srgbClr val="1B90FF"/>
                        </a:gs>
                      </a:gsLst>
                      <a:lin ang="1800000" scaled="0"/>
                      <a:tileRect/>
                    </a:gradFill>
                    <a:latin typeface="72 Brand" panose="020B0504030603020204" pitchFamily="34" charset="0"/>
                  </a:rPr>
                  <a:t>Accurate</a:t>
                </a:r>
              </a:p>
            </p:txBody>
          </p:sp>
        </p:grpSp>
        <p:sp>
          <p:nvSpPr>
            <p:cNvPr id="19" name="TextBox 29">
              <a:extLst>
                <a:ext uri="{FF2B5EF4-FFF2-40B4-BE49-F238E27FC236}">
                  <a16:creationId xmlns:a16="http://schemas.microsoft.com/office/drawing/2014/main" id="{375FB14B-0FD1-AC24-8BDC-D1CD8D6EC2C5}"/>
                </a:ext>
              </a:extLst>
            </p:cNvPr>
            <p:cNvSpPr txBox="1"/>
            <p:nvPr/>
          </p:nvSpPr>
          <p:spPr>
            <a:xfrm>
              <a:off x="716211" y="3462334"/>
              <a:ext cx="2278007" cy="830997"/>
            </a:xfrm>
            <a:prstGeom prst="rect">
              <a:avLst/>
            </a:prstGeom>
            <a:noFill/>
          </p:spPr>
          <p:txBody>
            <a:bodyPr wrap="square">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1C0C6E"/>
                  </a:solidFill>
                  <a:latin typeface="72 Brand Book" panose="020B0404030603020204" pitchFamily="34" charset="0"/>
                </a:rPr>
                <a:t>More </a:t>
              </a:r>
              <a:r>
                <a:rPr lang="en-SG" sz="1200" dirty="0">
                  <a:solidFill>
                    <a:srgbClr val="1C0C6E"/>
                  </a:solidFill>
                  <a:latin typeface="72 Brand Book" panose="020B0404030603020204" pitchFamily="34" charset="0"/>
                </a:rPr>
                <a:t>accurate predictions so that all promotional  products are available in all stores</a:t>
              </a:r>
            </a:p>
            <a:p>
              <a:pPr algn="ctr"/>
              <a:endParaRPr lang="en-US" sz="1200" dirty="0">
                <a:solidFill>
                  <a:srgbClr val="1C0C6E"/>
                </a:solidFill>
                <a:latin typeface="72 Brand Book" panose="020B0404030603020204" pitchFamily="34" charset="0"/>
              </a:endParaRPr>
            </a:p>
          </p:txBody>
        </p:sp>
      </p:grpSp>
      <p:grpSp>
        <p:nvGrpSpPr>
          <p:cNvPr id="31" name="Group 30">
            <a:extLst>
              <a:ext uri="{FF2B5EF4-FFF2-40B4-BE49-F238E27FC236}">
                <a16:creationId xmlns:a16="http://schemas.microsoft.com/office/drawing/2014/main" id="{D711FDDC-1BC4-1976-2AAC-ED0383FAEB17}"/>
              </a:ext>
            </a:extLst>
          </p:cNvPr>
          <p:cNvGrpSpPr/>
          <p:nvPr/>
        </p:nvGrpSpPr>
        <p:grpSpPr>
          <a:xfrm>
            <a:off x="8887497" y="3423910"/>
            <a:ext cx="2486696" cy="1569539"/>
            <a:chOff x="716211" y="2684463"/>
            <a:chExt cx="2486696" cy="1569539"/>
          </a:xfrm>
        </p:grpSpPr>
        <p:grpSp>
          <p:nvGrpSpPr>
            <p:cNvPr id="32" name="Group 31">
              <a:extLst>
                <a:ext uri="{FF2B5EF4-FFF2-40B4-BE49-F238E27FC236}">
                  <a16:creationId xmlns:a16="http://schemas.microsoft.com/office/drawing/2014/main" id="{CD7D82F6-AA27-49A9-390B-CE4125816F39}"/>
                </a:ext>
              </a:extLst>
            </p:cNvPr>
            <p:cNvGrpSpPr/>
            <p:nvPr/>
          </p:nvGrpSpPr>
          <p:grpSpPr>
            <a:xfrm>
              <a:off x="716211" y="2684463"/>
              <a:ext cx="2278007" cy="1489075"/>
              <a:chOff x="761101" y="2851729"/>
              <a:chExt cx="2278007" cy="1489075"/>
            </a:xfrm>
          </p:grpSpPr>
          <p:sp>
            <p:nvSpPr>
              <p:cNvPr id="34" name="Rounded Rectangle 41">
                <a:extLst>
                  <a:ext uri="{FF2B5EF4-FFF2-40B4-BE49-F238E27FC236}">
                    <a16:creationId xmlns:a16="http://schemas.microsoft.com/office/drawing/2014/main" id="{82B7905C-5BA7-693B-DDCF-F28709411132}"/>
                  </a:ext>
                </a:extLst>
              </p:cNvPr>
              <p:cNvSpPr>
                <a:spLocks noChangeAspect="1"/>
              </p:cNvSpPr>
              <p:nvPr/>
            </p:nvSpPr>
            <p:spPr>
              <a:xfrm>
                <a:off x="761101" y="2851729"/>
                <a:ext cx="2278007" cy="1489075"/>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9ECEE"/>
                  </a:solidFill>
                  <a:latin typeface="Aptos" panose="02110004020202020204"/>
                </a:endParaRPr>
              </a:p>
            </p:txBody>
          </p:sp>
          <p:sp>
            <p:nvSpPr>
              <p:cNvPr id="35" name="Rounded Rectangle 41">
                <a:extLst>
                  <a:ext uri="{FF2B5EF4-FFF2-40B4-BE49-F238E27FC236}">
                    <a16:creationId xmlns:a16="http://schemas.microsoft.com/office/drawing/2014/main" id="{30523024-47C5-48AF-8691-F7826008993D}"/>
                  </a:ext>
                </a:extLst>
              </p:cNvPr>
              <p:cNvSpPr>
                <a:spLocks noChangeAspect="1"/>
              </p:cNvSpPr>
              <p:nvPr/>
            </p:nvSpPr>
            <p:spPr>
              <a:xfrm>
                <a:off x="761101" y="2851729"/>
                <a:ext cx="2278007" cy="1489075"/>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9ECEE"/>
                  </a:solidFill>
                  <a:latin typeface="Aptos" panose="02110004020202020204"/>
                </a:endParaRPr>
              </a:p>
            </p:txBody>
          </p:sp>
          <p:sp>
            <p:nvSpPr>
              <p:cNvPr id="37" name="TextBox 36">
                <a:extLst>
                  <a:ext uri="{FF2B5EF4-FFF2-40B4-BE49-F238E27FC236}">
                    <a16:creationId xmlns:a16="http://schemas.microsoft.com/office/drawing/2014/main" id="{3CD3C7EE-215E-7305-2CC6-DF697E6D6D24}"/>
                  </a:ext>
                </a:extLst>
              </p:cNvPr>
              <p:cNvSpPr txBox="1"/>
              <p:nvPr/>
            </p:nvSpPr>
            <p:spPr>
              <a:xfrm>
                <a:off x="908489" y="3028572"/>
                <a:ext cx="1983235" cy="646331"/>
              </a:xfrm>
              <a:prstGeom prst="rect">
                <a:avLst/>
              </a:prstGeom>
              <a:noFill/>
            </p:spPr>
            <p:txBody>
              <a:bodyPr wrap="none">
                <a:spAutoFit/>
              </a:bodyPr>
              <a:lstStyle/>
              <a:p>
                <a:pPr algn="ctr" defTabSz="914126">
                  <a:defRPr/>
                </a:pPr>
                <a:r>
                  <a:rPr lang="en-US" sz="3600" b="1" dirty="0">
                    <a:gradFill flip="none" rotWithShape="1">
                      <a:gsLst>
                        <a:gs pos="85000">
                          <a:srgbClr val="0070F2"/>
                        </a:gs>
                        <a:gs pos="70000">
                          <a:srgbClr val="5D36FF"/>
                        </a:gs>
                        <a:gs pos="20000">
                          <a:srgbClr val="1C0C6E"/>
                        </a:gs>
                        <a:gs pos="95000">
                          <a:srgbClr val="1B90FF"/>
                        </a:gs>
                      </a:gsLst>
                      <a:lin ang="1800000" scaled="0"/>
                      <a:tileRect/>
                    </a:gradFill>
                    <a:latin typeface="72 Brand" panose="020B0504030603020204" pitchFamily="34" charset="0"/>
                  </a:rPr>
                  <a:t>Optimal</a:t>
                </a:r>
              </a:p>
            </p:txBody>
          </p:sp>
        </p:grpSp>
        <p:sp>
          <p:nvSpPr>
            <p:cNvPr id="33" name="TextBox 29">
              <a:extLst>
                <a:ext uri="{FF2B5EF4-FFF2-40B4-BE49-F238E27FC236}">
                  <a16:creationId xmlns:a16="http://schemas.microsoft.com/office/drawing/2014/main" id="{31E43BB5-19B5-293D-4570-0B7258598619}"/>
                </a:ext>
              </a:extLst>
            </p:cNvPr>
            <p:cNvSpPr txBox="1"/>
            <p:nvPr/>
          </p:nvSpPr>
          <p:spPr>
            <a:xfrm>
              <a:off x="924900" y="3423005"/>
              <a:ext cx="2278007" cy="830997"/>
            </a:xfrm>
            <a:prstGeom prst="rect">
              <a:avLst/>
            </a:prstGeom>
            <a:noFill/>
          </p:spPr>
          <p:txBody>
            <a:bodyPr wrap="square">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500"/>
                </a:spcBef>
              </a:pPr>
              <a:r>
                <a:rPr lang="en-SG" sz="1200" dirty="0">
                  <a:solidFill>
                    <a:srgbClr val="1C0C6E"/>
                  </a:solidFill>
                  <a:latin typeface="72 Brand Book" panose="020B0404030603020204" pitchFamily="34" charset="0"/>
                </a:rPr>
                <a:t>Promotion quantities with</a:t>
              </a:r>
            </a:p>
            <a:p>
              <a:pPr marL="12700" marR="5080"/>
              <a:r>
                <a:rPr lang="en-SG" sz="1200" dirty="0">
                  <a:solidFill>
                    <a:srgbClr val="1C0C6E"/>
                  </a:solidFill>
                  <a:latin typeface="72 Brand Book" panose="020B0404030603020204" pitchFamily="34" charset="0"/>
                </a:rPr>
                <a:t>self-learning AI models     based  on daily sales data</a:t>
              </a:r>
            </a:p>
            <a:p>
              <a:pPr algn="ctr"/>
              <a:endParaRPr lang="en-US" sz="1200" dirty="0">
                <a:solidFill>
                  <a:srgbClr val="1C0C6E"/>
                </a:solidFill>
                <a:latin typeface="72 Brand Book" panose="020B0404030603020204" pitchFamily="34" charset="0"/>
              </a:endParaRPr>
            </a:p>
          </p:txBody>
        </p:sp>
      </p:grpSp>
      <p:pic>
        <p:nvPicPr>
          <p:cNvPr id="38" name="Graphic 37">
            <a:extLst>
              <a:ext uri="{FF2B5EF4-FFF2-40B4-BE49-F238E27FC236}">
                <a16:creationId xmlns:a16="http://schemas.microsoft.com/office/drawing/2014/main" id="{C6D76183-C101-07AB-0A2A-3470F304D9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700000">
            <a:off x="10404228" y="4661946"/>
            <a:ext cx="113737" cy="113737"/>
          </a:xfrm>
          <a:prstGeom prst="rect">
            <a:avLst/>
          </a:prstGeom>
        </p:spPr>
      </p:pic>
      <p:sp>
        <p:nvSpPr>
          <p:cNvPr id="39" name="Rectangle 38">
            <a:extLst>
              <a:ext uri="{FF2B5EF4-FFF2-40B4-BE49-F238E27FC236}">
                <a16:creationId xmlns:a16="http://schemas.microsoft.com/office/drawing/2014/main" id="{03AC5B34-5206-F216-FBFF-6981850FAB9C}"/>
              </a:ext>
            </a:extLst>
          </p:cNvPr>
          <p:cNvSpPr/>
          <p:nvPr/>
        </p:nvSpPr>
        <p:spPr>
          <a:xfrm>
            <a:off x="728168" y="3423910"/>
            <a:ext cx="4738198" cy="2978150"/>
          </a:xfrm>
          <a:prstGeom prst="rect">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9ECEE"/>
              </a:solidFill>
              <a:latin typeface="Aptos" panose="02110004020202020204"/>
            </a:endParaRPr>
          </a:p>
        </p:txBody>
      </p:sp>
      <p:sp>
        <p:nvSpPr>
          <p:cNvPr id="40" name="TextBox 39">
            <a:extLst>
              <a:ext uri="{FF2B5EF4-FFF2-40B4-BE49-F238E27FC236}">
                <a16:creationId xmlns:a16="http://schemas.microsoft.com/office/drawing/2014/main" id="{7F4744EF-7592-6925-4249-4FB3AD72403F}"/>
              </a:ext>
            </a:extLst>
          </p:cNvPr>
          <p:cNvSpPr txBox="1"/>
          <p:nvPr/>
        </p:nvSpPr>
        <p:spPr>
          <a:xfrm>
            <a:off x="274184" y="2272024"/>
            <a:ext cx="1041952" cy="2769989"/>
          </a:xfrm>
          <a:prstGeom prst="rect">
            <a:avLst/>
          </a:prstGeom>
          <a:noFill/>
        </p:spPr>
        <p:txBody>
          <a:bodyPr wrap="none" lIns="0" tIns="0" rIns="0" bIns="0" rtlCol="0">
            <a:spAutoFit/>
          </a:bodyPr>
          <a:lstStyle/>
          <a:p>
            <a:pPr marL="0" marR="0" lvl="0" indent="0" algn="ctr" defTabSz="912539" rtl="0" eaLnBrk="0" fontAlgn="base" latinLnBrk="0" hangingPunct="0">
              <a:lnSpc>
                <a:spcPct val="100000"/>
              </a:lnSpc>
              <a:spcBef>
                <a:spcPct val="0"/>
              </a:spcBef>
              <a:spcAft>
                <a:spcPct val="0"/>
              </a:spcAft>
              <a:buClrTx/>
              <a:buSzTx/>
              <a:buFontTx/>
              <a:buNone/>
              <a:tabLst/>
              <a:defRPr/>
            </a:pPr>
            <a:r>
              <a:rPr kumimoji="0" lang="en-US" sz="18000" b="1" i="0" u="none" strike="noStrike" kern="1200" cap="none" spc="0" normalizeH="0" baseline="0" noProof="0" dirty="0">
                <a:ln>
                  <a:noFill/>
                </a:ln>
                <a:solidFill>
                  <a:srgbClr val="C1D3E5"/>
                </a:solidFill>
                <a:effectLst/>
                <a:uLnTx/>
                <a:uFillTx/>
                <a:latin typeface="72 Brand" panose="020B0504030603020204" pitchFamily="34" charset="0"/>
                <a:ea typeface="+mn-ea"/>
                <a:cs typeface="+mn-cs"/>
              </a:rPr>
              <a:t>“</a:t>
            </a:r>
          </a:p>
        </p:txBody>
      </p:sp>
      <p:sp>
        <p:nvSpPr>
          <p:cNvPr id="41" name="TextBox 2">
            <a:extLst>
              <a:ext uri="{FF2B5EF4-FFF2-40B4-BE49-F238E27FC236}">
                <a16:creationId xmlns:a16="http://schemas.microsoft.com/office/drawing/2014/main" id="{5BB816AF-1B4E-9E91-F71B-4013423076C8}"/>
              </a:ext>
            </a:extLst>
          </p:cNvPr>
          <p:cNvSpPr txBox="1"/>
          <p:nvPr/>
        </p:nvSpPr>
        <p:spPr>
          <a:xfrm>
            <a:off x="1026496" y="3741585"/>
            <a:ext cx="4141542" cy="1962076"/>
          </a:xfrm>
          <a:prstGeom prst="rect">
            <a:avLst/>
          </a:prstGeom>
          <a:noFill/>
        </p:spPr>
        <p:txBody>
          <a:bodyPr wrap="square" lIns="0" tIns="0" rIns="0" bIns="0" rtlCol="0">
            <a:spAutoFit/>
          </a:bodyPr>
          <a:lstStyle/>
          <a:p>
            <a:pPr marL="12700" marR="5080">
              <a:spcBef>
                <a:spcPts val="100"/>
              </a:spcBef>
            </a:pPr>
            <a:r>
              <a:rPr lang="en-US" sz="16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“B</a:t>
            </a:r>
            <a:r>
              <a:rPr lang="en-SG" sz="16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y integrating intelligent technologies into our  promotions planning processes, we can reduce  residual quantities, minimize waste, and offer customers  the goods they actually require in each store.”</a:t>
            </a:r>
          </a:p>
          <a:p>
            <a:pPr marL="12700" marR="50165">
              <a:spcBef>
                <a:spcPts val="610"/>
              </a:spcBef>
            </a:pPr>
            <a:r>
              <a:rPr lang="en-SG" sz="1050" spc="-20" dirty="0">
                <a:cs typeface="Arial"/>
              </a:rPr>
              <a:t>Head</a:t>
            </a:r>
            <a:r>
              <a:rPr lang="en-SG" sz="1050" spc="-45" dirty="0">
                <a:cs typeface="Arial"/>
              </a:rPr>
              <a:t> </a:t>
            </a:r>
            <a:r>
              <a:rPr lang="en-SG" sz="1050" spc="-15" dirty="0">
                <a:cs typeface="Arial"/>
              </a:rPr>
              <a:t>of</a:t>
            </a:r>
            <a:r>
              <a:rPr lang="en-SG" sz="1050" spc="-40" dirty="0">
                <a:cs typeface="Arial"/>
              </a:rPr>
              <a:t> </a:t>
            </a:r>
            <a:r>
              <a:rPr lang="en-SG" sz="1050" spc="-20" dirty="0">
                <a:cs typeface="Arial"/>
              </a:rPr>
              <a:t>Master</a:t>
            </a:r>
            <a:r>
              <a:rPr lang="en-SG" sz="1050" spc="-50" dirty="0">
                <a:cs typeface="Arial"/>
              </a:rPr>
              <a:t> </a:t>
            </a:r>
            <a:r>
              <a:rPr lang="en-SG" sz="1050" spc="-20" dirty="0">
                <a:cs typeface="Arial"/>
              </a:rPr>
              <a:t>Data</a:t>
            </a:r>
            <a:r>
              <a:rPr lang="en-SG" sz="1050" spc="-50" dirty="0">
                <a:cs typeface="Arial"/>
              </a:rPr>
              <a:t> </a:t>
            </a:r>
            <a:r>
              <a:rPr lang="en-SG" sz="1050" spc="-25" dirty="0">
                <a:cs typeface="Arial"/>
              </a:rPr>
              <a:t>Management</a:t>
            </a:r>
            <a:r>
              <a:rPr lang="en-SG" sz="1050" spc="-45" dirty="0">
                <a:cs typeface="Arial"/>
              </a:rPr>
              <a:t> </a:t>
            </a:r>
            <a:r>
              <a:rPr lang="en-SG" sz="1050" spc="-20" dirty="0">
                <a:cs typeface="Arial"/>
              </a:rPr>
              <a:t>and</a:t>
            </a:r>
            <a:r>
              <a:rPr lang="en-SG" sz="1050" spc="-40" dirty="0">
                <a:cs typeface="Arial"/>
              </a:rPr>
              <a:t> </a:t>
            </a:r>
            <a:r>
              <a:rPr lang="en-SG" sz="1050" spc="-20" dirty="0">
                <a:cs typeface="Arial"/>
              </a:rPr>
              <a:t>Marketing</a:t>
            </a:r>
            <a:r>
              <a:rPr lang="en-SG" sz="1050" spc="-60" dirty="0">
                <a:cs typeface="Arial"/>
              </a:rPr>
              <a:t> </a:t>
            </a:r>
            <a:r>
              <a:rPr lang="en-SG" sz="1050" spc="-20" dirty="0">
                <a:cs typeface="Arial"/>
              </a:rPr>
              <a:t>Processes</a:t>
            </a:r>
            <a:endParaRPr lang="en-SG" sz="1050" dirty="0">
              <a:cs typeface="Arial"/>
            </a:endParaRPr>
          </a:p>
          <a:p>
            <a:pPr algn="just">
              <a:defRPr/>
            </a:pPr>
            <a:r>
              <a:rPr kumimoji="0" lang="en-US" sz="1600" b="1" u="none" strike="noStrike" kern="1200" cap="none" spc="0" normalizeH="0" baseline="0" noProof="0" dirty="0">
                <a:ln>
                  <a:noFill/>
                </a:ln>
                <a:gradFill flip="none" rotWithShape="1">
                  <a:gsLst>
                    <a:gs pos="85000">
                      <a:srgbClr val="0070F2"/>
                    </a:gs>
                    <a:gs pos="70000">
                      <a:srgbClr val="5D36FF"/>
                    </a:gs>
                    <a:gs pos="20000">
                      <a:srgbClr val="1C0C6E"/>
                    </a:gs>
                    <a:gs pos="95000">
                      <a:srgbClr val="1B90FF"/>
                    </a:gs>
                  </a:gsLst>
                  <a:lin ang="2220000" scaled="0"/>
                  <a:tileRect/>
                </a:gradFill>
                <a:effectLst/>
                <a:uLnTx/>
                <a:uFillTx/>
                <a:latin typeface="72 Brand" panose="020B0504030603020204" pitchFamily="34" charset="0"/>
              </a:rPr>
              <a:t> </a:t>
            </a:r>
            <a:endParaRPr lang="en-US" sz="1600" dirty="0">
              <a:gradFill flip="none" rotWithShape="1">
                <a:gsLst>
                  <a:gs pos="85000">
                    <a:srgbClr val="0070F2"/>
                  </a:gs>
                  <a:gs pos="70000">
                    <a:srgbClr val="5D36FF"/>
                  </a:gs>
                  <a:gs pos="20000">
                    <a:srgbClr val="1C0C6E"/>
                  </a:gs>
                  <a:gs pos="95000">
                    <a:srgbClr val="1B90FF"/>
                  </a:gs>
                </a:gsLst>
                <a:lin ang="2220000" scaled="0"/>
                <a:tileRect/>
              </a:gradFill>
              <a:latin typeface="72 Brand Book" panose="020B0404030603020204" pitchFamily="34" charset="0"/>
            </a:endParaRPr>
          </a:p>
        </p:txBody>
      </p:sp>
      <p:sp>
        <p:nvSpPr>
          <p:cNvPr id="43" name="Rounded Rectangle 42">
            <a:extLst>
              <a:ext uri="{FF2B5EF4-FFF2-40B4-BE49-F238E27FC236}">
                <a16:creationId xmlns:a16="http://schemas.microsoft.com/office/drawing/2014/main" id="{B3C2CA3F-42DC-360A-FB8A-5708DF0878E4}"/>
              </a:ext>
            </a:extLst>
          </p:cNvPr>
          <p:cNvSpPr>
            <a:spLocks/>
          </p:cNvSpPr>
          <p:nvPr/>
        </p:nvSpPr>
        <p:spPr>
          <a:xfrm>
            <a:off x="2356752" y="189622"/>
            <a:ext cx="3314011" cy="223177"/>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GB" sz="1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endParaRPr>
          </a:p>
          <a:p>
            <a:pPr algn="ctr">
              <a:defRPr/>
            </a:pPr>
            <a:r>
              <a:rPr lang="en-GB" sz="1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C-level Persona: CMO / CIO</a:t>
            </a:r>
          </a:p>
          <a:p>
            <a:pPr algn="ctr">
              <a:defRPr/>
            </a:pPr>
            <a:endParaRPr lang="en-GB" sz="1000" b="1" dirty="0">
              <a:solidFill>
                <a:srgbClr val="7030A0"/>
              </a:solidFill>
              <a:latin typeface="72 Brand" panose="020B0504030603020204" pitchFamily="34" charset="0"/>
            </a:endParaRPr>
          </a:p>
        </p:txBody>
      </p:sp>
      <p:sp>
        <p:nvSpPr>
          <p:cNvPr id="45" name="Picture Placeholder 2">
            <a:extLst>
              <a:ext uri="{FF2B5EF4-FFF2-40B4-BE49-F238E27FC236}">
                <a16:creationId xmlns:a16="http://schemas.microsoft.com/office/drawing/2014/main" id="{75289818-7110-AAD3-C916-94A785FC4ECC}"/>
              </a:ext>
            </a:extLst>
          </p:cNvPr>
          <p:cNvSpPr/>
          <p:nvPr/>
        </p:nvSpPr>
        <p:spPr>
          <a:xfrm>
            <a:off x="243529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47" name="AutoShape 2" descr="Architecture diagram">
            <a:extLst>
              <a:ext uri="{FF2B5EF4-FFF2-40B4-BE49-F238E27FC236}">
                <a16:creationId xmlns:a16="http://schemas.microsoft.com/office/drawing/2014/main" id="{2B4C2D75-6D1A-8174-41A9-75649C8E6F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AutoShape 4" descr="Architecture diagram">
            <a:extLst>
              <a:ext uri="{FF2B5EF4-FFF2-40B4-BE49-F238E27FC236}">
                <a16:creationId xmlns:a16="http://schemas.microsoft.com/office/drawing/2014/main" id="{ED969059-8B36-6C8D-B8EF-AB802B52081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AutoShape 6" descr="Architecture diagram">
            <a:extLst>
              <a:ext uri="{FF2B5EF4-FFF2-40B4-BE49-F238E27FC236}">
                <a16:creationId xmlns:a16="http://schemas.microsoft.com/office/drawing/2014/main" id="{308C4176-5AFE-2502-5706-ED4915ACB71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Oval 56">
            <a:extLst>
              <a:ext uri="{FF2B5EF4-FFF2-40B4-BE49-F238E27FC236}">
                <a16:creationId xmlns:a16="http://schemas.microsoft.com/office/drawing/2014/main" id="{39E3E620-E9A3-DA18-A7F7-383950470307}"/>
              </a:ext>
            </a:extLst>
          </p:cNvPr>
          <p:cNvSpPr/>
          <p:nvPr/>
        </p:nvSpPr>
        <p:spPr bwMode="gray">
          <a:xfrm>
            <a:off x="2516162" y="5420339"/>
            <a:ext cx="589274" cy="589274"/>
          </a:xfrm>
          <a:prstGeom prst="ellipse">
            <a:avLst/>
          </a:prstGeom>
          <a:gradFill>
            <a:gsLst>
              <a:gs pos="85000">
                <a:srgbClr val="0070F2"/>
              </a:gs>
              <a:gs pos="69000">
                <a:srgbClr val="5D36FF"/>
              </a:gs>
              <a:gs pos="20000">
                <a:srgbClr val="1C0C6E"/>
              </a:gs>
              <a:gs pos="95000">
                <a:srgbClr val="1B90FF"/>
              </a:gs>
            </a:gsLst>
            <a:lin ang="2220000" scaled="0"/>
          </a:gradFill>
          <a:ln>
            <a:noFill/>
          </a:ln>
          <a:effectLst>
            <a:outerShdw blurRad="1905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088449"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E9ECEE"/>
              </a:solidFill>
              <a:effectLst/>
              <a:uLnTx/>
              <a:uFillTx/>
              <a:latin typeface="72 Brand" panose="020B0504030603020204" pitchFamily="34" charset="0"/>
              <a:ea typeface="+mn-ea"/>
              <a:cs typeface="+mn-cs"/>
            </a:endParaRPr>
          </a:p>
        </p:txBody>
      </p:sp>
      <p:grpSp>
        <p:nvGrpSpPr>
          <p:cNvPr id="62" name="Group 61">
            <a:extLst>
              <a:ext uri="{FF2B5EF4-FFF2-40B4-BE49-F238E27FC236}">
                <a16:creationId xmlns:a16="http://schemas.microsoft.com/office/drawing/2014/main" id="{78AC96FE-9D2D-30E8-F1B9-5B7F8F54BEAC}"/>
              </a:ext>
            </a:extLst>
          </p:cNvPr>
          <p:cNvGrpSpPr/>
          <p:nvPr/>
        </p:nvGrpSpPr>
        <p:grpSpPr>
          <a:xfrm>
            <a:off x="3146905" y="5453449"/>
            <a:ext cx="1096775" cy="446467"/>
            <a:chOff x="1248656" y="655506"/>
            <a:chExt cx="1096775" cy="446467"/>
          </a:xfrm>
        </p:grpSpPr>
        <p:sp>
          <p:nvSpPr>
            <p:cNvPr id="63" name="TextBox 62">
              <a:extLst>
                <a:ext uri="{FF2B5EF4-FFF2-40B4-BE49-F238E27FC236}">
                  <a16:creationId xmlns:a16="http://schemas.microsoft.com/office/drawing/2014/main" id="{218E1818-3E58-4221-3D46-5375C78B2497}"/>
                </a:ext>
              </a:extLst>
            </p:cNvPr>
            <p:cNvSpPr txBox="1"/>
            <p:nvPr/>
          </p:nvSpPr>
          <p:spPr>
            <a:xfrm>
              <a:off x="1248656" y="655506"/>
              <a:ext cx="1096775" cy="246221"/>
            </a:xfrm>
            <a:prstGeom prst="rect">
              <a:avLst/>
            </a:prstGeom>
            <a:noFill/>
          </p:spPr>
          <p:txBody>
            <a:bodyPr wrap="none">
              <a:spAutoFit/>
            </a:body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C0C6D"/>
                  </a:solidFill>
                  <a:effectLst/>
                  <a:uLnTx/>
                  <a:uFillTx/>
                  <a:latin typeface="72 Brand Book" panose="020B0404030603020204" pitchFamily="34" charset="0"/>
                  <a:ea typeface="+mn-ea"/>
                  <a:cs typeface="+mn-cs"/>
                </a:rPr>
                <a:t>Marketing  Head</a:t>
              </a:r>
            </a:p>
          </p:txBody>
        </p:sp>
        <p:sp>
          <p:nvSpPr>
            <p:cNvPr id="64" name="TextBox 63">
              <a:extLst>
                <a:ext uri="{FF2B5EF4-FFF2-40B4-BE49-F238E27FC236}">
                  <a16:creationId xmlns:a16="http://schemas.microsoft.com/office/drawing/2014/main" id="{74A9B59C-52E8-1FFB-9C4E-2576BFDD2418}"/>
                </a:ext>
              </a:extLst>
            </p:cNvPr>
            <p:cNvSpPr txBox="1"/>
            <p:nvPr/>
          </p:nvSpPr>
          <p:spPr>
            <a:xfrm>
              <a:off x="1248656" y="855752"/>
              <a:ext cx="539571" cy="246221"/>
            </a:xfrm>
            <a:prstGeom prst="rect">
              <a:avLst/>
            </a:prstGeom>
            <a:noFill/>
          </p:spPr>
          <p:txBody>
            <a:bodyPr wrap="none">
              <a:spAutoFit/>
            </a:bodyPr>
            <a:lstStyle/>
            <a:p>
              <a:pPr lvl="0">
                <a:defRPr/>
              </a:pPr>
              <a:r>
                <a:rPr lang="en-SG" sz="1000" spc="-20" dirty="0">
                  <a:cs typeface="Arial"/>
                </a:rPr>
                <a:t>Heiner</a:t>
              </a:r>
              <a:endParaRPr kumimoji="0" lang="en-US" sz="1000" b="1" i="0" u="none" strike="noStrike" kern="1200" cap="none" spc="0" normalizeH="0" baseline="0" noProof="0" dirty="0">
                <a:ln>
                  <a:noFill/>
                </a:ln>
                <a:gradFill flip="none" rotWithShape="1">
                  <a:gsLst>
                    <a:gs pos="85000">
                      <a:srgbClr val="0070F2"/>
                    </a:gs>
                    <a:gs pos="70000">
                      <a:srgbClr val="5D36FF"/>
                    </a:gs>
                    <a:gs pos="20000">
                      <a:srgbClr val="1C0C6E"/>
                    </a:gs>
                    <a:gs pos="95000">
                      <a:srgbClr val="1B90FF"/>
                    </a:gs>
                  </a:gsLst>
                  <a:lin ang="2220000" scaled="0"/>
                  <a:tileRect/>
                </a:gradFill>
                <a:effectLst/>
                <a:uLnTx/>
                <a:uFillTx/>
                <a:latin typeface="72 Brand" panose="020B0504030603020204" pitchFamily="34" charset="0"/>
                <a:ea typeface="+mn-ea"/>
                <a:cs typeface="+mn-cs"/>
              </a:endParaRPr>
            </a:p>
          </p:txBody>
        </p:sp>
      </p:grpSp>
      <p:pic>
        <p:nvPicPr>
          <p:cNvPr id="65" name="Picture 64">
            <a:extLst>
              <a:ext uri="{FF2B5EF4-FFF2-40B4-BE49-F238E27FC236}">
                <a16:creationId xmlns:a16="http://schemas.microsoft.com/office/drawing/2014/main" id="{EEDBAE84-525D-79CA-F3CD-A3096A417279}"/>
              </a:ext>
            </a:extLst>
          </p:cNvPr>
          <p:cNvPicPr>
            <a:picLocks noChangeAspect="1"/>
          </p:cNvPicPr>
          <p:nvPr/>
        </p:nvPicPr>
        <p:blipFill rotWithShape="1">
          <a:blip r:embed="rId5"/>
          <a:srcRect l="22178" t="20188" r="14972" b="16962"/>
          <a:stretch/>
        </p:blipFill>
        <p:spPr>
          <a:xfrm>
            <a:off x="2530081" y="5416165"/>
            <a:ext cx="593448" cy="593448"/>
          </a:xfrm>
          <a:prstGeom prst="ellipse">
            <a:avLst/>
          </a:prstGeom>
        </p:spPr>
      </p:pic>
      <p:sp>
        <p:nvSpPr>
          <p:cNvPr id="66" name="Rounded Rectangle 65">
            <a:extLst>
              <a:ext uri="{FF2B5EF4-FFF2-40B4-BE49-F238E27FC236}">
                <a16:creationId xmlns:a16="http://schemas.microsoft.com/office/drawing/2014/main" id="{9EE80EAE-C136-EDBF-6E3F-781CE52C0B1C}"/>
              </a:ext>
            </a:extLst>
          </p:cNvPr>
          <p:cNvSpPr>
            <a:spLocks/>
          </p:cNvSpPr>
          <p:nvPr/>
        </p:nvSpPr>
        <p:spPr>
          <a:xfrm>
            <a:off x="7754956" y="183777"/>
            <a:ext cx="3426924" cy="212226"/>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GB" sz="1000" b="1" dirty="0">
                <a:solidFill>
                  <a:srgbClr val="0070C0"/>
                </a:solidFill>
                <a:latin typeface="72 Brand" panose="020B0504030603020204" pitchFamily="34" charset="0"/>
              </a:rPr>
              <a:t>Primary Solution: SAP Business Data Cloud</a:t>
            </a:r>
          </a:p>
        </p:txBody>
      </p:sp>
      <p:sp>
        <p:nvSpPr>
          <p:cNvPr id="67" name="Picture Placeholder 2">
            <a:extLst>
              <a:ext uri="{FF2B5EF4-FFF2-40B4-BE49-F238E27FC236}">
                <a16:creationId xmlns:a16="http://schemas.microsoft.com/office/drawing/2014/main" id="{77FC8DF9-842D-8135-7029-E3B225B1AF16}"/>
              </a:ext>
            </a:extLst>
          </p:cNvPr>
          <p:cNvSpPr/>
          <p:nvPr/>
        </p:nvSpPr>
        <p:spPr>
          <a:xfrm>
            <a:off x="7833498" y="247624"/>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68" name="Rounded Rectangle 67">
            <a:extLst>
              <a:ext uri="{FF2B5EF4-FFF2-40B4-BE49-F238E27FC236}">
                <a16:creationId xmlns:a16="http://schemas.microsoft.com/office/drawing/2014/main" id="{C7254123-C5FA-D21C-B07B-FA2F24E92A32}"/>
              </a:ext>
            </a:extLst>
          </p:cNvPr>
          <p:cNvSpPr>
            <a:spLocks/>
          </p:cNvSpPr>
          <p:nvPr/>
        </p:nvSpPr>
        <p:spPr>
          <a:xfrm>
            <a:off x="5743450" y="193212"/>
            <a:ext cx="1972235" cy="216000"/>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GB" sz="1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endParaRPr>
          </a:p>
          <a:p>
            <a:pPr algn="ctr">
              <a:defRPr/>
            </a:pPr>
            <a:r>
              <a:rPr lang="en-GB" sz="1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Industry: CPG / Retail</a:t>
            </a:r>
          </a:p>
          <a:p>
            <a:pPr algn="ctr">
              <a:defRPr/>
            </a:pPr>
            <a:endParaRPr lang="en-GB" sz="1000" b="1" dirty="0">
              <a:solidFill>
                <a:srgbClr val="7030A0"/>
              </a:solidFill>
              <a:latin typeface="72 Brand" panose="020B0504030603020204" pitchFamily="34" charset="0"/>
            </a:endParaRPr>
          </a:p>
        </p:txBody>
      </p:sp>
      <p:sp>
        <p:nvSpPr>
          <p:cNvPr id="69" name="Picture Placeholder 2">
            <a:extLst>
              <a:ext uri="{FF2B5EF4-FFF2-40B4-BE49-F238E27FC236}">
                <a16:creationId xmlns:a16="http://schemas.microsoft.com/office/drawing/2014/main" id="{80BDCC91-8879-91B6-1294-E7590AB96125}"/>
              </a:ext>
            </a:extLst>
          </p:cNvPr>
          <p:cNvSpPr/>
          <p:nvPr/>
        </p:nvSpPr>
        <p:spPr>
          <a:xfrm>
            <a:off x="5821992" y="257059"/>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pic>
        <p:nvPicPr>
          <p:cNvPr id="2" name="Picture 1">
            <a:extLst>
              <a:ext uri="{FF2B5EF4-FFF2-40B4-BE49-F238E27FC236}">
                <a16:creationId xmlns:a16="http://schemas.microsoft.com/office/drawing/2014/main" id="{04BAE57A-B526-92CC-FCC9-6C5E55F88BBD}"/>
              </a:ext>
            </a:extLst>
          </p:cNvPr>
          <p:cNvPicPr>
            <a:picLocks noChangeAspect="1"/>
          </p:cNvPicPr>
          <p:nvPr/>
        </p:nvPicPr>
        <p:blipFill>
          <a:blip r:embed="rId6"/>
          <a:stretch>
            <a:fillRect/>
          </a:stretch>
        </p:blipFill>
        <p:spPr>
          <a:xfrm>
            <a:off x="109616" y="825938"/>
            <a:ext cx="2327457" cy="367494"/>
          </a:xfrm>
          <a:prstGeom prst="rect">
            <a:avLst/>
          </a:prstGeom>
        </p:spPr>
      </p:pic>
      <p:pic>
        <p:nvPicPr>
          <p:cNvPr id="3" name="Picture 2">
            <a:extLst>
              <a:ext uri="{FF2B5EF4-FFF2-40B4-BE49-F238E27FC236}">
                <a16:creationId xmlns:a16="http://schemas.microsoft.com/office/drawing/2014/main" id="{789B8FE2-DCC0-E5A1-CB78-0572A6745610}"/>
              </a:ext>
            </a:extLst>
          </p:cNvPr>
          <p:cNvPicPr>
            <a:picLocks noChangeAspect="1"/>
          </p:cNvPicPr>
          <p:nvPr/>
        </p:nvPicPr>
        <p:blipFill>
          <a:blip r:embed="rId7"/>
          <a:stretch>
            <a:fillRect/>
          </a:stretch>
        </p:blipFill>
        <p:spPr>
          <a:xfrm>
            <a:off x="140025" y="202929"/>
            <a:ext cx="886471" cy="431572"/>
          </a:xfrm>
          <a:prstGeom prst="rect">
            <a:avLst/>
          </a:prstGeom>
        </p:spPr>
      </p:pic>
    </p:spTree>
    <p:extLst>
      <p:ext uri="{BB962C8B-B14F-4D97-AF65-F5344CB8AC3E}">
        <p14:creationId xmlns:p14="http://schemas.microsoft.com/office/powerpoint/2010/main" val="2787806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24989-3BBE-3A56-90B6-29AD1F7F7F9D}"/>
            </a:ext>
          </a:extLst>
        </p:cNvPr>
        <p:cNvGrpSpPr/>
        <p:nvPr/>
      </p:nvGrpSpPr>
      <p:grpSpPr>
        <a:xfrm>
          <a:off x="0" y="0"/>
          <a:ext cx="0" cy="0"/>
          <a:chOff x="0" y="0"/>
          <a:chExt cx="0" cy="0"/>
        </a:xfrm>
      </p:grpSpPr>
      <p:sp>
        <p:nvSpPr>
          <p:cNvPr id="14" name="Title 11">
            <a:extLst>
              <a:ext uri="{FF2B5EF4-FFF2-40B4-BE49-F238E27FC236}">
                <a16:creationId xmlns:a16="http://schemas.microsoft.com/office/drawing/2014/main" id="{3C1DAD45-8520-DBC4-70C0-1BF638A5F589}"/>
              </a:ext>
            </a:extLst>
          </p:cNvPr>
          <p:cNvSpPr>
            <a:spLocks noGrp="1"/>
          </p:cNvSpPr>
          <p:nvPr>
            <p:ph type="title"/>
          </p:nvPr>
        </p:nvSpPr>
        <p:spPr>
          <a:xfrm>
            <a:off x="697621" y="-369332"/>
            <a:ext cx="10703440" cy="369332"/>
          </a:xfrm>
        </p:spPr>
        <p:txBody>
          <a:bodyPr lIns="0" rIns="0" anchor="b"/>
          <a:lstStyle/>
          <a:p>
            <a:r>
              <a:rPr lang="en-US" dirty="0">
                <a:solidFill>
                  <a:srgbClr val="1C0C6E">
                    <a:alpha val="0"/>
                  </a:srgbClr>
                </a:solidFill>
              </a:rPr>
              <a:t>SFSF Joule</a:t>
            </a:r>
          </a:p>
        </p:txBody>
      </p:sp>
      <p:sp>
        <p:nvSpPr>
          <p:cNvPr id="21" name="Rounded Rectangle 20">
            <a:extLst>
              <a:ext uri="{FF2B5EF4-FFF2-40B4-BE49-F238E27FC236}">
                <a16:creationId xmlns:a16="http://schemas.microsoft.com/office/drawing/2014/main" id="{C97074CC-E58A-772B-3204-4D0F623810F2}"/>
              </a:ext>
            </a:extLst>
          </p:cNvPr>
          <p:cNvSpPr>
            <a:spLocks/>
          </p:cNvSpPr>
          <p:nvPr/>
        </p:nvSpPr>
        <p:spPr>
          <a:xfrm>
            <a:off x="274184" y="183777"/>
            <a:ext cx="2018020" cy="229023"/>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GB" sz="1000" b="1" dirty="0">
                <a:solidFill>
                  <a:srgbClr val="7030A0"/>
                </a:solidFill>
                <a:latin typeface="72 Brand" panose="020B0504030603020204" pitchFamily="34" charset="0"/>
              </a:rPr>
              <a:t>Program: SAP Databricks</a:t>
            </a:r>
            <a:endParaRPr lang="en-GB" sz="1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endParaRPr>
          </a:p>
        </p:txBody>
      </p:sp>
      <p:sp>
        <p:nvSpPr>
          <p:cNvPr id="22" name="Rounded Rectangle 21">
            <a:extLst>
              <a:ext uri="{FF2B5EF4-FFF2-40B4-BE49-F238E27FC236}">
                <a16:creationId xmlns:a16="http://schemas.microsoft.com/office/drawing/2014/main" id="{3E7D1875-3CEF-D56C-E24A-D04A91B3A2EF}"/>
              </a:ext>
            </a:extLst>
          </p:cNvPr>
          <p:cNvSpPr>
            <a:spLocks/>
          </p:cNvSpPr>
          <p:nvPr/>
        </p:nvSpPr>
        <p:spPr>
          <a:xfrm>
            <a:off x="2356752" y="189622"/>
            <a:ext cx="3314011" cy="223177"/>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GB" sz="1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endParaRPr>
          </a:p>
          <a:p>
            <a:pPr algn="ctr">
              <a:defRPr/>
            </a:pPr>
            <a:r>
              <a:rPr lang="en-GB" sz="1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C-level Persona: CMO / CIO</a:t>
            </a:r>
          </a:p>
          <a:p>
            <a:pPr algn="ctr">
              <a:defRPr/>
            </a:pPr>
            <a:endParaRPr lang="en-GB" sz="1000" b="1" dirty="0">
              <a:solidFill>
                <a:srgbClr val="7030A0"/>
              </a:solidFill>
              <a:latin typeface="72 Brand" panose="020B0504030603020204" pitchFamily="34" charset="0"/>
            </a:endParaRPr>
          </a:p>
        </p:txBody>
      </p:sp>
      <p:sp>
        <p:nvSpPr>
          <p:cNvPr id="23" name="Picture Placeholder 2">
            <a:extLst>
              <a:ext uri="{FF2B5EF4-FFF2-40B4-BE49-F238E27FC236}">
                <a16:creationId xmlns:a16="http://schemas.microsoft.com/office/drawing/2014/main" id="{8EB19363-D10F-FBF1-1EED-CBADAAC487C0}"/>
              </a:ext>
            </a:extLst>
          </p:cNvPr>
          <p:cNvSpPr/>
          <p:nvPr/>
        </p:nvSpPr>
        <p:spPr>
          <a:xfrm>
            <a:off x="2435294"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24" name="Picture Placeholder 2">
            <a:extLst>
              <a:ext uri="{FF2B5EF4-FFF2-40B4-BE49-F238E27FC236}">
                <a16:creationId xmlns:a16="http://schemas.microsoft.com/office/drawing/2014/main" id="{BE3E8AAF-7E43-26FB-66C9-0CE60C5DF5B7}"/>
              </a:ext>
            </a:extLst>
          </p:cNvPr>
          <p:cNvSpPr/>
          <p:nvPr/>
        </p:nvSpPr>
        <p:spPr>
          <a:xfrm>
            <a:off x="274151" y="253470"/>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gradFill>
            <a:gsLst>
              <a:gs pos="85000">
                <a:srgbClr val="0070F2"/>
              </a:gs>
              <a:gs pos="70000">
                <a:srgbClr val="5D36FF"/>
              </a:gs>
              <a:gs pos="20000">
                <a:srgbClr val="1C0C6E"/>
              </a:gs>
              <a:gs pos="95000">
                <a:srgbClr val="1B90FF"/>
              </a:gs>
            </a:gsLst>
            <a:lin ang="222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25" name="Rounded Rectangle 24">
            <a:extLst>
              <a:ext uri="{FF2B5EF4-FFF2-40B4-BE49-F238E27FC236}">
                <a16:creationId xmlns:a16="http://schemas.microsoft.com/office/drawing/2014/main" id="{7695E45B-9453-419A-F8DE-58B7CFF9BD2B}"/>
              </a:ext>
            </a:extLst>
          </p:cNvPr>
          <p:cNvSpPr>
            <a:spLocks/>
          </p:cNvSpPr>
          <p:nvPr/>
        </p:nvSpPr>
        <p:spPr>
          <a:xfrm>
            <a:off x="7754956" y="183777"/>
            <a:ext cx="3426924" cy="212226"/>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GB" sz="1000" b="1" dirty="0">
                <a:solidFill>
                  <a:srgbClr val="0070C0"/>
                </a:solidFill>
                <a:latin typeface="72 Brand" panose="020B0504030603020204" pitchFamily="34" charset="0"/>
              </a:rPr>
              <a:t>Primary Solution: SAP Business Data Cloud</a:t>
            </a:r>
          </a:p>
        </p:txBody>
      </p:sp>
      <p:sp>
        <p:nvSpPr>
          <p:cNvPr id="26" name="Picture Placeholder 2">
            <a:extLst>
              <a:ext uri="{FF2B5EF4-FFF2-40B4-BE49-F238E27FC236}">
                <a16:creationId xmlns:a16="http://schemas.microsoft.com/office/drawing/2014/main" id="{D4670F90-FE96-854C-75AA-F0AB592B12B6}"/>
              </a:ext>
            </a:extLst>
          </p:cNvPr>
          <p:cNvSpPr/>
          <p:nvPr/>
        </p:nvSpPr>
        <p:spPr>
          <a:xfrm>
            <a:off x="7833498" y="247624"/>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27" name="Rounded Rectangle 26">
            <a:extLst>
              <a:ext uri="{FF2B5EF4-FFF2-40B4-BE49-F238E27FC236}">
                <a16:creationId xmlns:a16="http://schemas.microsoft.com/office/drawing/2014/main" id="{6DDE98D2-1636-4316-F4B3-DBC34E309282}"/>
              </a:ext>
            </a:extLst>
          </p:cNvPr>
          <p:cNvSpPr>
            <a:spLocks/>
          </p:cNvSpPr>
          <p:nvPr/>
        </p:nvSpPr>
        <p:spPr>
          <a:xfrm>
            <a:off x="5743450" y="193212"/>
            <a:ext cx="1972235" cy="216000"/>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GB" sz="1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endParaRPr>
          </a:p>
          <a:p>
            <a:pPr algn="ctr">
              <a:defRPr/>
            </a:pPr>
            <a:r>
              <a:rPr lang="en-GB" sz="1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Industry: CPG / Retail</a:t>
            </a:r>
          </a:p>
          <a:p>
            <a:pPr algn="ctr">
              <a:defRPr/>
            </a:pPr>
            <a:endParaRPr lang="en-GB" sz="1000" b="1" dirty="0">
              <a:solidFill>
                <a:srgbClr val="7030A0"/>
              </a:solidFill>
              <a:latin typeface="72 Brand" panose="020B0504030603020204" pitchFamily="34" charset="0"/>
            </a:endParaRPr>
          </a:p>
        </p:txBody>
      </p:sp>
      <p:sp>
        <p:nvSpPr>
          <p:cNvPr id="28" name="Picture Placeholder 2">
            <a:extLst>
              <a:ext uri="{FF2B5EF4-FFF2-40B4-BE49-F238E27FC236}">
                <a16:creationId xmlns:a16="http://schemas.microsoft.com/office/drawing/2014/main" id="{9CC531FB-FC3A-EF6E-C5D5-C8FEA42CEF57}"/>
              </a:ext>
            </a:extLst>
          </p:cNvPr>
          <p:cNvSpPr/>
          <p:nvPr/>
        </p:nvSpPr>
        <p:spPr>
          <a:xfrm>
            <a:off x="5821992" y="257059"/>
            <a:ext cx="208598" cy="102660"/>
          </a:xfrm>
          <a:custGeom>
            <a:avLst/>
            <a:gdLst>
              <a:gd name="connsiteX0" fmla="*/ 0 w 208598"/>
              <a:gd name="connsiteY0" fmla="*/ 0 h 102660"/>
              <a:gd name="connsiteX1" fmla="*/ 0 w 208598"/>
              <a:gd name="connsiteY1" fmla="*/ 102660 h 102660"/>
              <a:gd name="connsiteX2" fmla="*/ 106009 w 208598"/>
              <a:gd name="connsiteY2" fmla="*/ 102660 h 102660"/>
              <a:gd name="connsiteX3" fmla="*/ 208598 w 208598"/>
              <a:gd name="connsiteY3" fmla="*/ 0 h 102660"/>
              <a:gd name="connsiteX4" fmla="*/ 0 w 208598"/>
              <a:gd name="connsiteY4" fmla="*/ 0 h 102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8" h="102660">
                <a:moveTo>
                  <a:pt x="0" y="0"/>
                </a:moveTo>
                <a:lnTo>
                  <a:pt x="0" y="102660"/>
                </a:lnTo>
                <a:lnTo>
                  <a:pt x="106009" y="102660"/>
                </a:lnTo>
                <a:lnTo>
                  <a:pt x="208598" y="0"/>
                </a:lnTo>
                <a:lnTo>
                  <a:pt x="0" y="0"/>
                </a:ln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800" b="1">
              <a:solidFill>
                <a:schemeClr val="lt1"/>
              </a:solidFill>
              <a:latin typeface="72 Brand" panose="020B0504030603020204" pitchFamily="34" charset="0"/>
            </a:endParaRPr>
          </a:p>
        </p:txBody>
      </p:sp>
      <p:sp>
        <p:nvSpPr>
          <p:cNvPr id="4" name="Grafik 32">
            <a:extLst>
              <a:ext uri="{FF2B5EF4-FFF2-40B4-BE49-F238E27FC236}">
                <a16:creationId xmlns:a16="http://schemas.microsoft.com/office/drawing/2014/main" id="{28E063B5-44D7-6477-A2D4-308BADEB2367}"/>
              </a:ext>
            </a:extLst>
          </p:cNvPr>
          <p:cNvSpPr>
            <a:spLocks noChangeAspect="1"/>
          </p:cNvSpPr>
          <p:nvPr/>
        </p:nvSpPr>
        <p:spPr>
          <a:xfrm>
            <a:off x="606142" y="1281102"/>
            <a:ext cx="942239" cy="459831"/>
          </a:xfrm>
          <a:custGeom>
            <a:avLst/>
            <a:gdLst>
              <a:gd name="connsiteX0" fmla="*/ 803034 w 1606068"/>
              <a:gd name="connsiteY0" fmla="*/ 0 h 783795"/>
              <a:gd name="connsiteX1" fmla="*/ 0 w 1606068"/>
              <a:gd name="connsiteY1" fmla="*/ 0 h 783795"/>
              <a:gd name="connsiteX2" fmla="*/ 0 w 1606068"/>
              <a:gd name="connsiteY2" fmla="*/ 783795 h 783795"/>
              <a:gd name="connsiteX3" fmla="*/ 803034 w 1606068"/>
              <a:gd name="connsiteY3" fmla="*/ 783795 h 783795"/>
              <a:gd name="connsiteX4" fmla="*/ 1606069 w 1606068"/>
              <a:gd name="connsiteY4" fmla="*/ 0 h 783795"/>
              <a:gd name="connsiteX5" fmla="*/ 803034 w 1606068"/>
              <a:gd name="connsiteY5" fmla="*/ 0 h 78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068" h="783795">
                <a:moveTo>
                  <a:pt x="803034" y="0"/>
                </a:moveTo>
                <a:lnTo>
                  <a:pt x="0" y="0"/>
                </a:lnTo>
                <a:lnTo>
                  <a:pt x="0" y="783795"/>
                </a:lnTo>
                <a:lnTo>
                  <a:pt x="803034" y="783795"/>
                </a:lnTo>
                <a:lnTo>
                  <a:pt x="1606069" y="0"/>
                </a:lnTo>
                <a:lnTo>
                  <a:pt x="803034" y="0"/>
                </a:lnTo>
                <a:close/>
              </a:path>
            </a:pathLst>
          </a:custGeom>
          <a:solidFill>
            <a:srgbClr val="D5E2FC"/>
          </a:solidFill>
          <a:ln w="0"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de-DE" sz="2099" b="0" i="0" u="none" strike="noStrike" kern="1200" cap="none" spc="0" normalizeH="0" baseline="0" noProof="0">
              <a:ln>
                <a:noFill/>
              </a:ln>
              <a:solidFill>
                <a:srgbClr val="000000"/>
              </a:solidFill>
              <a:effectLst/>
              <a:uLnTx/>
              <a:uFillTx/>
              <a:latin typeface="Arial"/>
              <a:ea typeface="+mn-ea"/>
              <a:cs typeface="+mn-cs"/>
            </a:endParaRPr>
          </a:p>
        </p:txBody>
      </p:sp>
      <p:sp>
        <p:nvSpPr>
          <p:cNvPr id="5" name="TextBox 4">
            <a:extLst>
              <a:ext uri="{FF2B5EF4-FFF2-40B4-BE49-F238E27FC236}">
                <a16:creationId xmlns:a16="http://schemas.microsoft.com/office/drawing/2014/main" id="{BF7B5FEC-C4E5-D61F-C9F8-34CFD5BE2064}"/>
              </a:ext>
            </a:extLst>
          </p:cNvPr>
          <p:cNvSpPr txBox="1"/>
          <p:nvPr/>
        </p:nvSpPr>
        <p:spPr>
          <a:xfrm>
            <a:off x="724304" y="1464194"/>
            <a:ext cx="5514450" cy="1754326"/>
          </a:xfrm>
          <a:prstGeom prst="rect">
            <a:avLst/>
          </a:prstGeom>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flip="none" rotWithShape="1">
                  <a:gsLst>
                    <a:gs pos="85000">
                      <a:srgbClr val="0070F2"/>
                    </a:gs>
                    <a:gs pos="70000">
                      <a:srgbClr val="5D36FF"/>
                    </a:gs>
                    <a:gs pos="20000">
                      <a:srgbClr val="1C0C6E"/>
                    </a:gs>
                    <a:gs pos="95000">
                      <a:srgbClr val="1B90FF"/>
                    </a:gs>
                  </a:gsLst>
                  <a:lin ang="1800000" scaled="0"/>
                  <a:tileRect/>
                </a:gradFill>
                <a:effectLst/>
                <a:uLnTx/>
                <a:uFillTx/>
                <a:latin typeface="72 Brand" panose="020B0504030603020204" pitchFamily="34" charset="0"/>
                <a:ea typeface="+mn-ea"/>
                <a:cs typeface="+mn-cs"/>
              </a:rPr>
              <a:t>Challenge</a:t>
            </a:r>
          </a:p>
          <a:p>
            <a:pPr marL="285750" indent="-285750" fontAlgn="base">
              <a:spcBef>
                <a:spcPct val="50000"/>
              </a:spcBef>
              <a:spcAft>
                <a:spcPct val="0"/>
              </a:spcAft>
              <a:buClr>
                <a:srgbClr val="0070C0"/>
              </a:buClr>
              <a:buSzPct val="80000"/>
              <a:buFont typeface="Wingdings" pitchFamily="2" charset="2"/>
              <a:buChar char="§"/>
              <a:defRPr/>
            </a:pPr>
            <a:r>
              <a:rPr lang="en-US" sz="16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Difficult to analyze and model multiple promotional effects as well as competition without having the promo calendar and the definition of competitive products beforehand.</a:t>
            </a:r>
          </a:p>
          <a:p>
            <a:pPr marL="285750" indent="-285750" fontAlgn="base">
              <a:spcBef>
                <a:spcPct val="50000"/>
              </a:spcBef>
              <a:spcAft>
                <a:spcPct val="0"/>
              </a:spcAft>
              <a:buClr>
                <a:srgbClr val="0070C0"/>
              </a:buClr>
              <a:buSzPct val="80000"/>
              <a:buFont typeface="Wingdings" pitchFamily="2" charset="2"/>
              <a:buChar char="§"/>
              <a:defRPr/>
            </a:pPr>
            <a:endParaRPr lang="en-SG" sz="1600" dirty="0"/>
          </a:p>
        </p:txBody>
      </p:sp>
      <p:sp>
        <p:nvSpPr>
          <p:cNvPr id="7" name="Grafik 32">
            <a:extLst>
              <a:ext uri="{FF2B5EF4-FFF2-40B4-BE49-F238E27FC236}">
                <a16:creationId xmlns:a16="http://schemas.microsoft.com/office/drawing/2014/main" id="{3F20E2C4-87BC-3879-6F9B-D4D08B92380B}"/>
              </a:ext>
            </a:extLst>
          </p:cNvPr>
          <p:cNvSpPr>
            <a:spLocks noChangeAspect="1"/>
          </p:cNvSpPr>
          <p:nvPr/>
        </p:nvSpPr>
        <p:spPr>
          <a:xfrm>
            <a:off x="606142" y="3085325"/>
            <a:ext cx="942239" cy="459831"/>
          </a:xfrm>
          <a:custGeom>
            <a:avLst/>
            <a:gdLst>
              <a:gd name="connsiteX0" fmla="*/ 803034 w 1606068"/>
              <a:gd name="connsiteY0" fmla="*/ 0 h 783795"/>
              <a:gd name="connsiteX1" fmla="*/ 0 w 1606068"/>
              <a:gd name="connsiteY1" fmla="*/ 0 h 783795"/>
              <a:gd name="connsiteX2" fmla="*/ 0 w 1606068"/>
              <a:gd name="connsiteY2" fmla="*/ 783795 h 783795"/>
              <a:gd name="connsiteX3" fmla="*/ 803034 w 1606068"/>
              <a:gd name="connsiteY3" fmla="*/ 783795 h 783795"/>
              <a:gd name="connsiteX4" fmla="*/ 1606069 w 1606068"/>
              <a:gd name="connsiteY4" fmla="*/ 0 h 783795"/>
              <a:gd name="connsiteX5" fmla="*/ 803034 w 1606068"/>
              <a:gd name="connsiteY5" fmla="*/ 0 h 78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068" h="783795">
                <a:moveTo>
                  <a:pt x="803034" y="0"/>
                </a:moveTo>
                <a:lnTo>
                  <a:pt x="0" y="0"/>
                </a:lnTo>
                <a:lnTo>
                  <a:pt x="0" y="783795"/>
                </a:lnTo>
                <a:lnTo>
                  <a:pt x="803034" y="783795"/>
                </a:lnTo>
                <a:lnTo>
                  <a:pt x="1606069" y="0"/>
                </a:lnTo>
                <a:lnTo>
                  <a:pt x="803034" y="0"/>
                </a:lnTo>
                <a:close/>
              </a:path>
            </a:pathLst>
          </a:custGeom>
          <a:solidFill>
            <a:srgbClr val="D5E2FC"/>
          </a:solidFill>
          <a:ln w="0"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de-DE" sz="2099"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B016BAA5-7B8C-A8FE-9952-5CD271B048AD}"/>
              </a:ext>
            </a:extLst>
          </p:cNvPr>
          <p:cNvSpPr txBox="1"/>
          <p:nvPr/>
        </p:nvSpPr>
        <p:spPr>
          <a:xfrm>
            <a:off x="724304" y="3268417"/>
            <a:ext cx="6093410" cy="1733295"/>
          </a:xfrm>
          <a:prstGeom prst="rect">
            <a:avLst/>
          </a:prstGeom>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flip="none" rotWithShape="1">
                  <a:gsLst>
                    <a:gs pos="85000">
                      <a:srgbClr val="0070F2"/>
                    </a:gs>
                    <a:gs pos="70000">
                      <a:srgbClr val="5D36FF"/>
                    </a:gs>
                    <a:gs pos="20000">
                      <a:srgbClr val="1C0C6E"/>
                    </a:gs>
                    <a:gs pos="95000">
                      <a:srgbClr val="1B90FF"/>
                    </a:gs>
                  </a:gsLst>
                  <a:lin ang="1800000" scaled="0"/>
                  <a:tileRect/>
                </a:gradFill>
                <a:effectLst/>
                <a:uLnTx/>
                <a:uFillTx/>
                <a:latin typeface="72 Brand" panose="020B0504030603020204" pitchFamily="34" charset="0"/>
                <a:ea typeface="+mn-ea"/>
                <a:cs typeface="+mn-cs"/>
              </a:rPr>
              <a:t>Solution</a:t>
            </a:r>
          </a:p>
          <a:p>
            <a:pPr marL="285750" indent="-285750" fontAlgn="base">
              <a:lnSpc>
                <a:spcPct val="110000"/>
              </a:lnSpc>
              <a:spcBef>
                <a:spcPct val="50000"/>
              </a:spcBef>
              <a:spcAft>
                <a:spcPct val="0"/>
              </a:spcAft>
              <a:buClr>
                <a:srgbClr val="0070C0"/>
              </a:buClr>
              <a:buSzPct val="80000"/>
              <a:buFont typeface="Wingdings" pitchFamily="2" charset="2"/>
              <a:buChar char="§"/>
              <a:defRPr/>
            </a:pPr>
            <a:r>
              <a:rPr lang="en-US" sz="16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Custom AI model using SAP Databricks, that can be combined with analytical application featuring the capability to model promotional as well as cannibalization effects, to decompose sales into base and uplift and predict sales on promoted/non-promoted products</a:t>
            </a:r>
            <a:endParaRPr lang="en-SG" sz="16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endParaRPr>
          </a:p>
        </p:txBody>
      </p:sp>
      <p:sp>
        <p:nvSpPr>
          <p:cNvPr id="9" name="Grafik 32">
            <a:extLst>
              <a:ext uri="{FF2B5EF4-FFF2-40B4-BE49-F238E27FC236}">
                <a16:creationId xmlns:a16="http://schemas.microsoft.com/office/drawing/2014/main" id="{4FE296D2-7711-8BC4-611E-2EA5BF5688F4}"/>
              </a:ext>
            </a:extLst>
          </p:cNvPr>
          <p:cNvSpPr>
            <a:spLocks noChangeAspect="1"/>
          </p:cNvSpPr>
          <p:nvPr/>
        </p:nvSpPr>
        <p:spPr>
          <a:xfrm>
            <a:off x="606142" y="4973271"/>
            <a:ext cx="942239" cy="459831"/>
          </a:xfrm>
          <a:custGeom>
            <a:avLst/>
            <a:gdLst>
              <a:gd name="connsiteX0" fmla="*/ 803034 w 1606068"/>
              <a:gd name="connsiteY0" fmla="*/ 0 h 783795"/>
              <a:gd name="connsiteX1" fmla="*/ 0 w 1606068"/>
              <a:gd name="connsiteY1" fmla="*/ 0 h 783795"/>
              <a:gd name="connsiteX2" fmla="*/ 0 w 1606068"/>
              <a:gd name="connsiteY2" fmla="*/ 783795 h 783795"/>
              <a:gd name="connsiteX3" fmla="*/ 803034 w 1606068"/>
              <a:gd name="connsiteY3" fmla="*/ 783795 h 783795"/>
              <a:gd name="connsiteX4" fmla="*/ 1606069 w 1606068"/>
              <a:gd name="connsiteY4" fmla="*/ 0 h 783795"/>
              <a:gd name="connsiteX5" fmla="*/ 803034 w 1606068"/>
              <a:gd name="connsiteY5" fmla="*/ 0 h 78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068" h="783795">
                <a:moveTo>
                  <a:pt x="803034" y="0"/>
                </a:moveTo>
                <a:lnTo>
                  <a:pt x="0" y="0"/>
                </a:lnTo>
                <a:lnTo>
                  <a:pt x="0" y="783795"/>
                </a:lnTo>
                <a:lnTo>
                  <a:pt x="803034" y="783795"/>
                </a:lnTo>
                <a:lnTo>
                  <a:pt x="1606069" y="0"/>
                </a:lnTo>
                <a:lnTo>
                  <a:pt x="803034" y="0"/>
                </a:lnTo>
                <a:close/>
              </a:path>
            </a:pathLst>
          </a:custGeom>
          <a:solidFill>
            <a:srgbClr val="D5E2FC"/>
          </a:solidFill>
          <a:ln w="0"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de-DE" sz="2099" b="0" i="0" u="none" strike="noStrike" kern="1200" cap="none" spc="0" normalizeH="0" baseline="0" noProof="0">
              <a:ln>
                <a:noFill/>
              </a:ln>
              <a:solidFill>
                <a:srgbClr val="000000"/>
              </a:solidFill>
              <a:effectLst/>
              <a:uLnTx/>
              <a:uFillTx/>
              <a:latin typeface="Arial"/>
              <a:ea typeface="+mn-ea"/>
              <a:cs typeface="+mn-cs"/>
            </a:endParaRPr>
          </a:p>
        </p:txBody>
      </p:sp>
      <p:sp>
        <p:nvSpPr>
          <p:cNvPr id="10" name="TextBox 9">
            <a:extLst>
              <a:ext uri="{FF2B5EF4-FFF2-40B4-BE49-F238E27FC236}">
                <a16:creationId xmlns:a16="http://schemas.microsoft.com/office/drawing/2014/main" id="{1565133B-A0EF-A216-AD69-B2729D87B1CD}"/>
              </a:ext>
            </a:extLst>
          </p:cNvPr>
          <p:cNvSpPr txBox="1"/>
          <p:nvPr/>
        </p:nvSpPr>
        <p:spPr>
          <a:xfrm>
            <a:off x="765094" y="5082863"/>
            <a:ext cx="5206927" cy="276999"/>
          </a:xfrm>
          <a:prstGeom prst="rect">
            <a:avLst/>
          </a:prstGeom>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flip="none" rotWithShape="1">
                  <a:gsLst>
                    <a:gs pos="85000">
                      <a:srgbClr val="0070F2"/>
                    </a:gs>
                    <a:gs pos="70000">
                      <a:srgbClr val="5D36FF"/>
                    </a:gs>
                    <a:gs pos="20000">
                      <a:srgbClr val="1C0C6E"/>
                    </a:gs>
                    <a:gs pos="95000">
                      <a:srgbClr val="1B90FF"/>
                    </a:gs>
                  </a:gsLst>
                  <a:lin ang="1800000" scaled="0"/>
                  <a:tileRect/>
                </a:gradFill>
                <a:effectLst/>
                <a:uLnTx/>
                <a:uFillTx/>
                <a:latin typeface="72 Brand" panose="020B0504030603020204" pitchFamily="34" charset="0"/>
                <a:ea typeface="+mn-ea"/>
                <a:cs typeface="+mn-cs"/>
              </a:rPr>
              <a:t>Value</a:t>
            </a:r>
          </a:p>
        </p:txBody>
      </p:sp>
      <p:sp>
        <p:nvSpPr>
          <p:cNvPr id="11" name="Rounded Rectangle 10">
            <a:extLst>
              <a:ext uri="{FF2B5EF4-FFF2-40B4-BE49-F238E27FC236}">
                <a16:creationId xmlns:a16="http://schemas.microsoft.com/office/drawing/2014/main" id="{7BD97C78-7DBD-6988-1B40-B5F7C8C86A4D}"/>
              </a:ext>
            </a:extLst>
          </p:cNvPr>
          <p:cNvSpPr>
            <a:spLocks noChangeAspect="1"/>
          </p:cNvSpPr>
          <p:nvPr/>
        </p:nvSpPr>
        <p:spPr>
          <a:xfrm>
            <a:off x="606142" y="5298645"/>
            <a:ext cx="4469552" cy="1120656"/>
          </a:xfrm>
          <a:prstGeom prst="roundRect">
            <a:avLst>
              <a:gd name="adj" fmla="val 0"/>
            </a:avLst>
          </a:prstGeom>
          <a:gradFill>
            <a:gsLst>
              <a:gs pos="15000">
                <a:schemeClr val="accent1">
                  <a:alpha val="0"/>
                </a:schemeClr>
              </a:gs>
              <a:gs pos="58000">
                <a:srgbClr val="4626CC">
                  <a:alpha val="5000"/>
                </a:srgbClr>
              </a:gs>
              <a:gs pos="81000">
                <a:schemeClr val="accent4">
                  <a:alpha val="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9ECEE"/>
              </a:solidFill>
              <a:effectLst/>
              <a:uLnTx/>
              <a:uFillTx/>
              <a:latin typeface="Aptos" panose="02110004020202020204"/>
              <a:ea typeface="+mn-ea"/>
              <a:cs typeface="+mn-cs"/>
            </a:endParaRPr>
          </a:p>
        </p:txBody>
      </p:sp>
      <p:grpSp>
        <p:nvGrpSpPr>
          <p:cNvPr id="12" name="Group 11">
            <a:extLst>
              <a:ext uri="{FF2B5EF4-FFF2-40B4-BE49-F238E27FC236}">
                <a16:creationId xmlns:a16="http://schemas.microsoft.com/office/drawing/2014/main" id="{8B44FF04-991B-2C48-281E-715D363AD945}"/>
              </a:ext>
            </a:extLst>
          </p:cNvPr>
          <p:cNvGrpSpPr/>
          <p:nvPr/>
        </p:nvGrpSpPr>
        <p:grpSpPr>
          <a:xfrm>
            <a:off x="738210" y="5516643"/>
            <a:ext cx="1697084" cy="766413"/>
            <a:chOff x="6141188" y="5117023"/>
            <a:chExt cx="1697084" cy="766413"/>
          </a:xfrm>
        </p:grpSpPr>
        <p:sp>
          <p:nvSpPr>
            <p:cNvPr id="15" name="TextBox 14">
              <a:extLst>
                <a:ext uri="{FF2B5EF4-FFF2-40B4-BE49-F238E27FC236}">
                  <a16:creationId xmlns:a16="http://schemas.microsoft.com/office/drawing/2014/main" id="{2EBE030A-07E0-D889-10DC-43A067537FA5}"/>
                </a:ext>
              </a:extLst>
            </p:cNvPr>
            <p:cNvSpPr txBox="1"/>
            <p:nvPr/>
          </p:nvSpPr>
          <p:spPr>
            <a:xfrm>
              <a:off x="6146503" y="5117023"/>
              <a:ext cx="509389" cy="246221"/>
            </a:xfrm>
            <a:prstGeom prst="rect">
              <a:avLst/>
            </a:prstGeom>
            <a:noFill/>
          </p:spPr>
          <p:txBody>
            <a:bodyPr wrap="none" lIns="180000" rIns="180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1C0C6E"/>
                  </a:solidFill>
                  <a:effectLst/>
                  <a:uLnTx/>
                  <a:uFillTx/>
                  <a:latin typeface="72 Brand" panose="020B0504030603020204" pitchFamily="34" charset="0"/>
                  <a:ea typeface="+mn-ea"/>
                  <a:cs typeface="+mn-cs"/>
                </a:rPr>
                <a:t>#1</a:t>
              </a:r>
            </a:p>
          </p:txBody>
        </p:sp>
        <p:sp>
          <p:nvSpPr>
            <p:cNvPr id="16" name="TextBox 15">
              <a:extLst>
                <a:ext uri="{FF2B5EF4-FFF2-40B4-BE49-F238E27FC236}">
                  <a16:creationId xmlns:a16="http://schemas.microsoft.com/office/drawing/2014/main" id="{9A87028A-2B9E-2D66-4DB4-452679DDB7DD}"/>
                </a:ext>
              </a:extLst>
            </p:cNvPr>
            <p:cNvSpPr txBox="1"/>
            <p:nvPr/>
          </p:nvSpPr>
          <p:spPr>
            <a:xfrm>
              <a:off x="6141188" y="5360216"/>
              <a:ext cx="1697084" cy="523220"/>
            </a:xfrm>
            <a:prstGeom prst="rect">
              <a:avLst/>
            </a:prstGeom>
            <a:noFill/>
          </p:spPr>
          <p:txBody>
            <a:bodyPr wrap="square" lIns="180000" rIns="180000">
              <a:spAutoFit/>
            </a:bodyPr>
            <a:lstStyle/>
            <a:p>
              <a:pPr>
                <a:defRPr/>
              </a:pPr>
              <a:r>
                <a:rPr lang="en-US" sz="1000" b="1" dirty="0">
                  <a:solidFill>
                    <a:srgbClr val="1C0C6E"/>
                  </a:solidFill>
                  <a:latin typeface="72 Brand" panose="020B0504030603020204" pitchFamily="34" charset="0"/>
                </a:rPr>
                <a:t>Increase of sales </a:t>
              </a:r>
              <a:r>
                <a:rPr lang="en-US" sz="1000" dirty="0">
                  <a:solidFill>
                    <a:srgbClr val="000000"/>
                  </a:solidFill>
                  <a:latin typeface="Arial"/>
                </a:rPr>
                <a:t>and contribution </a:t>
              </a:r>
              <a:r>
                <a:rPr lang="en-US" sz="1000" b="1" dirty="0">
                  <a:solidFill>
                    <a:srgbClr val="1C0C6E"/>
                  </a:solidFill>
                  <a:latin typeface="72 Brand" panose="020B0504030603020204" pitchFamily="34" charset="0"/>
                </a:rPr>
                <a:t>margin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i="0" u="none" strike="noStrike" kern="1200" cap="none" spc="0" normalizeH="0" baseline="0" noProof="0" dirty="0">
                <a:ln>
                  <a:noFill/>
                </a:ln>
                <a:solidFill>
                  <a:srgbClr val="1C0C6E"/>
                </a:solidFill>
                <a:effectLst/>
                <a:uLnTx/>
                <a:uFillTx/>
                <a:latin typeface="72 Brand Book" panose="020B0404030603020204" pitchFamily="34" charset="0"/>
                <a:ea typeface="+mn-ea"/>
                <a:cs typeface="+mn-cs"/>
              </a:endParaRPr>
            </a:p>
          </p:txBody>
        </p:sp>
      </p:grpSp>
      <p:grpSp>
        <p:nvGrpSpPr>
          <p:cNvPr id="17" name="Group 16">
            <a:extLst>
              <a:ext uri="{FF2B5EF4-FFF2-40B4-BE49-F238E27FC236}">
                <a16:creationId xmlns:a16="http://schemas.microsoft.com/office/drawing/2014/main" id="{4629EE4B-CF59-F609-D419-5B3F0C0A593A}"/>
              </a:ext>
            </a:extLst>
          </p:cNvPr>
          <p:cNvGrpSpPr/>
          <p:nvPr/>
        </p:nvGrpSpPr>
        <p:grpSpPr>
          <a:xfrm>
            <a:off x="3603420" y="5518050"/>
            <a:ext cx="1741786" cy="940086"/>
            <a:chOff x="10180738" y="5117023"/>
            <a:chExt cx="1741786" cy="940086"/>
          </a:xfrm>
        </p:grpSpPr>
        <p:sp>
          <p:nvSpPr>
            <p:cNvPr id="18" name="TextBox 17">
              <a:extLst>
                <a:ext uri="{FF2B5EF4-FFF2-40B4-BE49-F238E27FC236}">
                  <a16:creationId xmlns:a16="http://schemas.microsoft.com/office/drawing/2014/main" id="{7AD00AAA-C60D-860E-CD47-2F306ECEB4BA}"/>
                </a:ext>
              </a:extLst>
            </p:cNvPr>
            <p:cNvSpPr txBox="1"/>
            <p:nvPr/>
          </p:nvSpPr>
          <p:spPr>
            <a:xfrm>
              <a:off x="10186054" y="5117023"/>
              <a:ext cx="509389" cy="246221"/>
            </a:xfrm>
            <a:prstGeom prst="rect">
              <a:avLst/>
            </a:prstGeom>
            <a:noFill/>
          </p:spPr>
          <p:txBody>
            <a:bodyPr wrap="none" lIns="180000" rIns="180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1C0C6E"/>
                  </a:solidFill>
                  <a:effectLst/>
                  <a:uLnTx/>
                  <a:uFillTx/>
                  <a:latin typeface="72 Brand" panose="020B0504030603020204" pitchFamily="34" charset="0"/>
                  <a:ea typeface="+mn-ea"/>
                  <a:cs typeface="+mn-cs"/>
                </a:rPr>
                <a:t>#3</a:t>
              </a:r>
            </a:p>
          </p:txBody>
        </p:sp>
        <p:sp>
          <p:nvSpPr>
            <p:cNvPr id="19" name="TextBox 18">
              <a:extLst>
                <a:ext uri="{FF2B5EF4-FFF2-40B4-BE49-F238E27FC236}">
                  <a16:creationId xmlns:a16="http://schemas.microsoft.com/office/drawing/2014/main" id="{D51013D6-9752-C085-C341-F445A70E9E89}"/>
                </a:ext>
              </a:extLst>
            </p:cNvPr>
            <p:cNvSpPr txBox="1"/>
            <p:nvPr/>
          </p:nvSpPr>
          <p:spPr>
            <a:xfrm>
              <a:off x="10180738" y="5349223"/>
              <a:ext cx="1741786" cy="707886"/>
            </a:xfrm>
            <a:prstGeom prst="rect">
              <a:avLst/>
            </a:prstGeom>
            <a:noFill/>
          </p:spPr>
          <p:txBody>
            <a:bodyPr wrap="square" lIns="180000" rIns="180000">
              <a:spAutoFit/>
            </a:bodyPr>
            <a:lstStyle/>
            <a:p>
              <a:pPr lvl="0" defTabSz="1088449" fontAlgn="base">
                <a:spcBef>
                  <a:spcPct val="50000"/>
                </a:spcBef>
                <a:spcAft>
                  <a:spcPct val="0"/>
                </a:spcAft>
                <a:buClr>
                  <a:srgbClr val="000000"/>
                </a:buClr>
                <a:buSzPct val="100000"/>
                <a:defRPr/>
              </a:pPr>
              <a:r>
                <a:rPr lang="en-GB" sz="1000" b="1" dirty="0">
                  <a:solidFill>
                    <a:srgbClr val="1C0C6E"/>
                  </a:solidFill>
                  <a:latin typeface="72 Brand" panose="020B0504030603020204" pitchFamily="34" charset="0"/>
                </a:rPr>
                <a:t>Optimization of supply </a:t>
              </a:r>
              <a:r>
                <a:rPr lang="en-GB" sz="1000" dirty="0">
                  <a:solidFill>
                    <a:srgbClr val="000000"/>
                  </a:solidFill>
                  <a:latin typeface="Arial"/>
                </a:rPr>
                <a:t>according to demand per store and promoted SKU / product</a:t>
              </a:r>
            </a:p>
          </p:txBody>
        </p:sp>
      </p:grpSp>
      <p:grpSp>
        <p:nvGrpSpPr>
          <p:cNvPr id="20" name="Group 19">
            <a:extLst>
              <a:ext uri="{FF2B5EF4-FFF2-40B4-BE49-F238E27FC236}">
                <a16:creationId xmlns:a16="http://schemas.microsoft.com/office/drawing/2014/main" id="{9850E24E-D103-8F14-8DD0-4622FCD0D33E}"/>
              </a:ext>
            </a:extLst>
          </p:cNvPr>
          <p:cNvGrpSpPr/>
          <p:nvPr/>
        </p:nvGrpSpPr>
        <p:grpSpPr>
          <a:xfrm>
            <a:off x="2170814" y="5505690"/>
            <a:ext cx="1834027" cy="952743"/>
            <a:chOff x="7849675" y="5117023"/>
            <a:chExt cx="1834027" cy="952743"/>
          </a:xfrm>
        </p:grpSpPr>
        <p:sp>
          <p:nvSpPr>
            <p:cNvPr id="29" name="TextBox 28">
              <a:extLst>
                <a:ext uri="{FF2B5EF4-FFF2-40B4-BE49-F238E27FC236}">
                  <a16:creationId xmlns:a16="http://schemas.microsoft.com/office/drawing/2014/main" id="{31C0FFFF-25FA-DA1E-C63B-009261461ECE}"/>
                </a:ext>
              </a:extLst>
            </p:cNvPr>
            <p:cNvSpPr txBox="1"/>
            <p:nvPr/>
          </p:nvSpPr>
          <p:spPr>
            <a:xfrm>
              <a:off x="7854991" y="5117023"/>
              <a:ext cx="509389" cy="246221"/>
            </a:xfrm>
            <a:prstGeom prst="rect">
              <a:avLst/>
            </a:prstGeom>
            <a:noFill/>
          </p:spPr>
          <p:txBody>
            <a:bodyPr wrap="none" lIns="180000" rIns="180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1C0C6E"/>
                  </a:solidFill>
                  <a:effectLst/>
                  <a:uLnTx/>
                  <a:uFillTx/>
                  <a:latin typeface="72 Brand" panose="020B0504030603020204" pitchFamily="34" charset="0"/>
                  <a:ea typeface="+mn-ea"/>
                  <a:cs typeface="+mn-cs"/>
                </a:rPr>
                <a:t>#2</a:t>
              </a:r>
            </a:p>
          </p:txBody>
        </p:sp>
        <p:sp>
          <p:nvSpPr>
            <p:cNvPr id="31" name="TextBox 30">
              <a:extLst>
                <a:ext uri="{FF2B5EF4-FFF2-40B4-BE49-F238E27FC236}">
                  <a16:creationId xmlns:a16="http://schemas.microsoft.com/office/drawing/2014/main" id="{81C52776-05BC-8790-9FD0-502D370F6174}"/>
                </a:ext>
              </a:extLst>
            </p:cNvPr>
            <p:cNvSpPr txBox="1"/>
            <p:nvPr/>
          </p:nvSpPr>
          <p:spPr>
            <a:xfrm>
              <a:off x="7849675" y="5361880"/>
              <a:ext cx="1834027" cy="707886"/>
            </a:xfrm>
            <a:prstGeom prst="rect">
              <a:avLst/>
            </a:prstGeom>
            <a:noFill/>
          </p:spPr>
          <p:txBody>
            <a:bodyPr wrap="square" lIns="180000" rIns="180000">
              <a:spAutoFit/>
            </a:bodyPr>
            <a:lstStyle/>
            <a:p>
              <a:pPr marL="285406" lvl="1" indent="-285406" defTabSz="815493">
                <a:spcBef>
                  <a:spcPts val="0"/>
                </a:spcBef>
                <a:spcAft>
                  <a:spcPts val="600"/>
                </a:spcAft>
                <a:buClr>
                  <a:srgbClr val="F0AB00"/>
                </a:buClr>
                <a:buFont typeface="Arial" panose="020B0604020202020204" pitchFamily="34" charset="0"/>
                <a:buChar char="■"/>
                <a:defRPr/>
              </a:pPr>
              <a:r>
                <a:rPr lang="en-US" sz="1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Decrease of </a:t>
              </a:r>
              <a:r>
                <a:rPr lang="en-US" sz="1000" b="1" dirty="0">
                  <a:solidFill>
                    <a:srgbClr val="1C0C6E"/>
                  </a:solidFill>
                  <a:latin typeface="72 Brand" panose="020B0504030603020204" pitchFamily="34" charset="0"/>
                </a:rPr>
                <a:t>competition </a:t>
              </a:r>
              <a:r>
                <a:rPr lang="en-US" sz="1000" dirty="0">
                  <a:solidFill>
                    <a:srgbClr val="000000"/>
                  </a:solidFill>
                  <a:latin typeface="Arial"/>
                </a:rPr>
                <a:t>between similar products </a:t>
              </a:r>
            </a:p>
          </p:txBody>
        </p:sp>
      </p:grpSp>
      <p:grpSp>
        <p:nvGrpSpPr>
          <p:cNvPr id="32" name="Group 31">
            <a:extLst>
              <a:ext uri="{FF2B5EF4-FFF2-40B4-BE49-F238E27FC236}">
                <a16:creationId xmlns:a16="http://schemas.microsoft.com/office/drawing/2014/main" id="{4E87ED35-F557-29DC-9ADA-693DBEBDDF62}"/>
              </a:ext>
            </a:extLst>
          </p:cNvPr>
          <p:cNvGrpSpPr/>
          <p:nvPr/>
        </p:nvGrpSpPr>
        <p:grpSpPr>
          <a:xfrm>
            <a:off x="6046669" y="5587012"/>
            <a:ext cx="1357289" cy="184926"/>
            <a:chOff x="5686425" y="6140061"/>
            <a:chExt cx="1357289" cy="184926"/>
          </a:xfrm>
        </p:grpSpPr>
        <p:sp>
          <p:nvSpPr>
            <p:cNvPr id="33" name="Rounded Rectangle 32">
              <a:extLst>
                <a:ext uri="{FF2B5EF4-FFF2-40B4-BE49-F238E27FC236}">
                  <a16:creationId xmlns:a16="http://schemas.microsoft.com/office/drawing/2014/main" id="{D41425B4-D804-E492-5B7A-A8B2161FE128}"/>
                </a:ext>
              </a:extLst>
            </p:cNvPr>
            <p:cNvSpPr>
              <a:spLocks/>
            </p:cNvSpPr>
            <p:nvPr/>
          </p:nvSpPr>
          <p:spPr>
            <a:xfrm>
              <a:off x="5686425" y="6140061"/>
              <a:ext cx="1357289" cy="184667"/>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DE">
                <a:solidFill>
                  <a:srgbClr val="E9ECEE"/>
                </a:solidFill>
                <a:latin typeface="Aptos" panose="02110004020202020204"/>
              </a:endParaRPr>
            </a:p>
          </p:txBody>
        </p:sp>
        <p:sp>
          <p:nvSpPr>
            <p:cNvPr id="34" name="TextBox 33">
              <a:hlinkClick r:id="" action="ppaction://noaction"/>
              <a:extLst>
                <a:ext uri="{FF2B5EF4-FFF2-40B4-BE49-F238E27FC236}">
                  <a16:creationId xmlns:a16="http://schemas.microsoft.com/office/drawing/2014/main" id="{815AD711-C5F7-E943-C8A8-8658ECC4F18B}"/>
                </a:ext>
              </a:extLst>
            </p:cNvPr>
            <p:cNvSpPr txBox="1"/>
            <p:nvPr/>
          </p:nvSpPr>
          <p:spPr>
            <a:xfrm>
              <a:off x="5794374" y="6140321"/>
              <a:ext cx="1141389" cy="184666"/>
            </a:xfrm>
            <a:prstGeom prst="rect">
              <a:avLst/>
            </a:prstGeom>
            <a:noFill/>
          </p:spPr>
          <p:txBody>
            <a:bodyPr wrap="square">
              <a:spAutoFit/>
            </a:bodyPr>
            <a:lstStyle/>
            <a:p>
              <a:pPr algn="ctr">
                <a:defRPr/>
              </a:pPr>
              <a:r>
                <a:rPr lang="en-US" sz="600" dirty="0">
                  <a:solidFill>
                    <a:srgbClr val="000000"/>
                  </a:solidFill>
                  <a:latin typeface="72 Brand Book" panose="020B0404030603020204" pitchFamily="34" charset="0"/>
                </a:rPr>
                <a:t>SAP Databricks</a:t>
              </a:r>
            </a:p>
          </p:txBody>
        </p:sp>
        <p:sp>
          <p:nvSpPr>
            <p:cNvPr id="35" name="Rectangle 34">
              <a:extLst>
                <a:ext uri="{FF2B5EF4-FFF2-40B4-BE49-F238E27FC236}">
                  <a16:creationId xmlns:a16="http://schemas.microsoft.com/office/drawing/2014/main" id="{641E9C55-2000-D63D-663B-7FFAF00B94AC}"/>
                </a:ext>
              </a:extLst>
            </p:cNvPr>
            <p:cNvSpPr/>
            <p:nvPr/>
          </p:nvSpPr>
          <p:spPr>
            <a:xfrm>
              <a:off x="6860832" y="6141848"/>
              <a:ext cx="182880" cy="182880"/>
            </a:xfrm>
            <a:prstGeom prst="rect">
              <a:avLst/>
            </a:prstGeom>
            <a:solidFill>
              <a:srgbClr val="1C0C6E">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latin typeface="72 Brand" panose="020B0504030603020204" pitchFamily="34" charset="0"/>
              </a:endParaRPr>
            </a:p>
          </p:txBody>
        </p:sp>
        <p:pic>
          <p:nvPicPr>
            <p:cNvPr id="37" name="Graphic 36">
              <a:extLst>
                <a:ext uri="{FF2B5EF4-FFF2-40B4-BE49-F238E27FC236}">
                  <a16:creationId xmlns:a16="http://schemas.microsoft.com/office/drawing/2014/main" id="{9FB5FA14-C04B-EEC6-30FC-E560C472FC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6272" y="6196394"/>
              <a:ext cx="72000" cy="72000"/>
            </a:xfrm>
            <a:prstGeom prst="rect">
              <a:avLst/>
            </a:prstGeom>
          </p:spPr>
        </p:pic>
      </p:grpSp>
      <p:sp>
        <p:nvSpPr>
          <p:cNvPr id="38" name="TextBox 37">
            <a:extLst>
              <a:ext uri="{FF2B5EF4-FFF2-40B4-BE49-F238E27FC236}">
                <a16:creationId xmlns:a16="http://schemas.microsoft.com/office/drawing/2014/main" id="{5EED5B8A-94F2-C7A2-EFD0-F5D45F85C452}"/>
              </a:ext>
            </a:extLst>
          </p:cNvPr>
          <p:cNvSpPr txBox="1"/>
          <p:nvPr/>
        </p:nvSpPr>
        <p:spPr>
          <a:xfrm>
            <a:off x="6046669" y="5316195"/>
            <a:ext cx="771045" cy="153888"/>
          </a:xfrm>
          <a:prstGeom prst="rect">
            <a:avLst/>
          </a:prstGeom>
          <a:noFill/>
        </p:spPr>
        <p:txBody>
          <a:bodyPr wrap="none" lIns="0" tIns="0" rIns="0" bIns="0" rtlCol="0">
            <a:spAutoFit/>
          </a:bodyPr>
          <a:lstStyle/>
          <a:p>
            <a:pPr>
              <a:defRPr/>
            </a:pPr>
            <a:r>
              <a:rPr lang="en-US" sz="1000" b="1" dirty="0">
                <a:solidFill>
                  <a:srgbClr val="1C0C6E"/>
                </a:solidFill>
                <a:latin typeface="72 Brand" panose="020B0504030603020204" pitchFamily="34" charset="0"/>
              </a:rPr>
              <a:t>Powered by:</a:t>
            </a:r>
          </a:p>
        </p:txBody>
      </p:sp>
      <p:grpSp>
        <p:nvGrpSpPr>
          <p:cNvPr id="39" name="Group 38">
            <a:extLst>
              <a:ext uri="{FF2B5EF4-FFF2-40B4-BE49-F238E27FC236}">
                <a16:creationId xmlns:a16="http://schemas.microsoft.com/office/drawing/2014/main" id="{8F05D0DF-D852-3403-CC45-179C9EA6574C}"/>
              </a:ext>
            </a:extLst>
          </p:cNvPr>
          <p:cNvGrpSpPr/>
          <p:nvPr/>
        </p:nvGrpSpPr>
        <p:grpSpPr>
          <a:xfrm>
            <a:off x="7511907" y="5587012"/>
            <a:ext cx="1357289" cy="184926"/>
            <a:chOff x="5686425" y="6140061"/>
            <a:chExt cx="1357289" cy="184926"/>
          </a:xfrm>
        </p:grpSpPr>
        <p:sp>
          <p:nvSpPr>
            <p:cNvPr id="40" name="Rounded Rectangle 39">
              <a:extLst>
                <a:ext uri="{FF2B5EF4-FFF2-40B4-BE49-F238E27FC236}">
                  <a16:creationId xmlns:a16="http://schemas.microsoft.com/office/drawing/2014/main" id="{062D3067-4147-92CE-AB3C-3DCB15BDB132}"/>
                </a:ext>
              </a:extLst>
            </p:cNvPr>
            <p:cNvSpPr>
              <a:spLocks/>
            </p:cNvSpPr>
            <p:nvPr/>
          </p:nvSpPr>
          <p:spPr>
            <a:xfrm>
              <a:off x="5686425" y="6140061"/>
              <a:ext cx="1357289" cy="184667"/>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DE">
                <a:solidFill>
                  <a:srgbClr val="E9ECEE"/>
                </a:solidFill>
                <a:latin typeface="Aptos" panose="02110004020202020204"/>
              </a:endParaRPr>
            </a:p>
          </p:txBody>
        </p:sp>
        <p:sp>
          <p:nvSpPr>
            <p:cNvPr id="41" name="TextBox 40">
              <a:hlinkClick r:id="" action="ppaction://noaction"/>
              <a:extLst>
                <a:ext uri="{FF2B5EF4-FFF2-40B4-BE49-F238E27FC236}">
                  <a16:creationId xmlns:a16="http://schemas.microsoft.com/office/drawing/2014/main" id="{8A672A32-812D-445A-2444-3C877C66F7F0}"/>
                </a:ext>
              </a:extLst>
            </p:cNvPr>
            <p:cNvSpPr txBox="1"/>
            <p:nvPr/>
          </p:nvSpPr>
          <p:spPr>
            <a:xfrm>
              <a:off x="5794374" y="6140321"/>
              <a:ext cx="1141389" cy="184666"/>
            </a:xfrm>
            <a:prstGeom prst="rect">
              <a:avLst/>
            </a:prstGeom>
            <a:noFill/>
          </p:spPr>
          <p:txBody>
            <a:bodyPr wrap="square">
              <a:spAutoFit/>
            </a:bodyPr>
            <a:lstStyle/>
            <a:p>
              <a:pPr algn="ctr">
                <a:defRPr/>
              </a:pPr>
              <a:r>
                <a:rPr lang="en-US" sz="600" dirty="0">
                  <a:solidFill>
                    <a:srgbClr val="000000"/>
                  </a:solidFill>
                  <a:latin typeface="72 Brand Book" panose="020B0404030603020204" pitchFamily="34" charset="0"/>
                </a:rPr>
                <a:t>SAP Business Data Cloud</a:t>
              </a:r>
            </a:p>
          </p:txBody>
        </p:sp>
        <p:sp>
          <p:nvSpPr>
            <p:cNvPr id="42" name="Rectangle 41">
              <a:extLst>
                <a:ext uri="{FF2B5EF4-FFF2-40B4-BE49-F238E27FC236}">
                  <a16:creationId xmlns:a16="http://schemas.microsoft.com/office/drawing/2014/main" id="{034F56AA-5F7F-D2E6-F94E-DDAD5FDED0F5}"/>
                </a:ext>
              </a:extLst>
            </p:cNvPr>
            <p:cNvSpPr/>
            <p:nvPr/>
          </p:nvSpPr>
          <p:spPr>
            <a:xfrm>
              <a:off x="6860832" y="6141848"/>
              <a:ext cx="182880" cy="182880"/>
            </a:xfrm>
            <a:prstGeom prst="rect">
              <a:avLst/>
            </a:prstGeom>
            <a:solidFill>
              <a:srgbClr val="1C0C6E">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latin typeface="72 Brand" panose="020B0504030603020204" pitchFamily="34" charset="0"/>
              </a:endParaRPr>
            </a:p>
          </p:txBody>
        </p:sp>
        <p:pic>
          <p:nvPicPr>
            <p:cNvPr id="43" name="Graphic 42">
              <a:extLst>
                <a:ext uri="{FF2B5EF4-FFF2-40B4-BE49-F238E27FC236}">
                  <a16:creationId xmlns:a16="http://schemas.microsoft.com/office/drawing/2014/main" id="{B2A4F186-4D26-0E78-70F2-EAB38AA7FB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6272" y="6196394"/>
              <a:ext cx="72000" cy="72000"/>
            </a:xfrm>
            <a:prstGeom prst="rect">
              <a:avLst/>
            </a:prstGeom>
          </p:spPr>
        </p:pic>
      </p:grpSp>
      <p:grpSp>
        <p:nvGrpSpPr>
          <p:cNvPr id="45" name="Group 44">
            <a:extLst>
              <a:ext uri="{FF2B5EF4-FFF2-40B4-BE49-F238E27FC236}">
                <a16:creationId xmlns:a16="http://schemas.microsoft.com/office/drawing/2014/main" id="{C628D08D-6C78-694E-F417-173CB65E2D1A}"/>
              </a:ext>
            </a:extLst>
          </p:cNvPr>
          <p:cNvGrpSpPr/>
          <p:nvPr/>
        </p:nvGrpSpPr>
        <p:grpSpPr>
          <a:xfrm>
            <a:off x="8977143" y="5587012"/>
            <a:ext cx="1357289" cy="184926"/>
            <a:chOff x="5686425" y="6140061"/>
            <a:chExt cx="1357289" cy="184926"/>
          </a:xfrm>
        </p:grpSpPr>
        <p:sp>
          <p:nvSpPr>
            <p:cNvPr id="46" name="Rounded Rectangle 45">
              <a:extLst>
                <a:ext uri="{FF2B5EF4-FFF2-40B4-BE49-F238E27FC236}">
                  <a16:creationId xmlns:a16="http://schemas.microsoft.com/office/drawing/2014/main" id="{8F64A1DB-E22C-D356-0678-0279B312D83E}"/>
                </a:ext>
              </a:extLst>
            </p:cNvPr>
            <p:cNvSpPr>
              <a:spLocks/>
            </p:cNvSpPr>
            <p:nvPr/>
          </p:nvSpPr>
          <p:spPr>
            <a:xfrm>
              <a:off x="5686425" y="6140061"/>
              <a:ext cx="1357289" cy="184667"/>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DE">
                <a:solidFill>
                  <a:srgbClr val="E9ECEE"/>
                </a:solidFill>
                <a:latin typeface="Aptos" panose="02110004020202020204"/>
              </a:endParaRPr>
            </a:p>
          </p:txBody>
        </p:sp>
        <p:sp>
          <p:nvSpPr>
            <p:cNvPr id="47" name="TextBox 46">
              <a:hlinkClick r:id="" action="ppaction://noaction"/>
              <a:extLst>
                <a:ext uri="{FF2B5EF4-FFF2-40B4-BE49-F238E27FC236}">
                  <a16:creationId xmlns:a16="http://schemas.microsoft.com/office/drawing/2014/main" id="{CF23FD83-9D9F-178F-66D2-909142BFE98C}"/>
                </a:ext>
              </a:extLst>
            </p:cNvPr>
            <p:cNvSpPr txBox="1"/>
            <p:nvPr/>
          </p:nvSpPr>
          <p:spPr>
            <a:xfrm>
              <a:off x="5794374" y="6140321"/>
              <a:ext cx="1141389" cy="184666"/>
            </a:xfrm>
            <a:prstGeom prst="rect">
              <a:avLst/>
            </a:prstGeom>
            <a:noFill/>
          </p:spPr>
          <p:txBody>
            <a:bodyPr wrap="square">
              <a:spAutoFit/>
            </a:bodyPr>
            <a:lstStyle/>
            <a:p>
              <a:pPr algn="ctr">
                <a:defRPr/>
              </a:pPr>
              <a:r>
                <a:rPr lang="en-US" sz="600" dirty="0">
                  <a:solidFill>
                    <a:srgbClr val="000000"/>
                  </a:solidFill>
                  <a:latin typeface="72 Brand Book" panose="020B0404030603020204" pitchFamily="34" charset="0"/>
                </a:rPr>
                <a:t>SAP Analytics Cloud</a:t>
              </a:r>
            </a:p>
          </p:txBody>
        </p:sp>
        <p:sp>
          <p:nvSpPr>
            <p:cNvPr id="54" name="Rectangle 53">
              <a:extLst>
                <a:ext uri="{FF2B5EF4-FFF2-40B4-BE49-F238E27FC236}">
                  <a16:creationId xmlns:a16="http://schemas.microsoft.com/office/drawing/2014/main" id="{92E38049-82FC-334C-49B0-3544237C1FE1}"/>
                </a:ext>
              </a:extLst>
            </p:cNvPr>
            <p:cNvSpPr/>
            <p:nvPr/>
          </p:nvSpPr>
          <p:spPr>
            <a:xfrm>
              <a:off x="6860832" y="6141848"/>
              <a:ext cx="182880" cy="182880"/>
            </a:xfrm>
            <a:prstGeom prst="rect">
              <a:avLst/>
            </a:prstGeom>
            <a:solidFill>
              <a:srgbClr val="1C0C6E">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latin typeface="72 Brand" panose="020B0504030603020204" pitchFamily="34" charset="0"/>
              </a:endParaRPr>
            </a:p>
          </p:txBody>
        </p:sp>
        <p:pic>
          <p:nvPicPr>
            <p:cNvPr id="55" name="Graphic 54">
              <a:extLst>
                <a:ext uri="{FF2B5EF4-FFF2-40B4-BE49-F238E27FC236}">
                  <a16:creationId xmlns:a16="http://schemas.microsoft.com/office/drawing/2014/main" id="{8E00888A-AF73-7F4B-E7CC-38BDD94157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6272" y="6196394"/>
              <a:ext cx="72000" cy="72000"/>
            </a:xfrm>
            <a:prstGeom prst="rect">
              <a:avLst/>
            </a:prstGeom>
          </p:spPr>
        </p:pic>
      </p:grpSp>
      <p:grpSp>
        <p:nvGrpSpPr>
          <p:cNvPr id="66" name="Group 65">
            <a:extLst>
              <a:ext uri="{FF2B5EF4-FFF2-40B4-BE49-F238E27FC236}">
                <a16:creationId xmlns:a16="http://schemas.microsoft.com/office/drawing/2014/main" id="{3F735DB6-B231-2E0C-746D-888CD9B297A6}"/>
              </a:ext>
            </a:extLst>
          </p:cNvPr>
          <p:cNvGrpSpPr/>
          <p:nvPr/>
        </p:nvGrpSpPr>
        <p:grpSpPr>
          <a:xfrm>
            <a:off x="7631239" y="6023465"/>
            <a:ext cx="2907706" cy="320616"/>
            <a:chOff x="6572316" y="1062857"/>
            <a:chExt cx="2907706" cy="320616"/>
          </a:xfrm>
        </p:grpSpPr>
        <p:sp>
          <p:nvSpPr>
            <p:cNvPr id="67" name="Rounded Rectangle 66">
              <a:hlinkClick r:id="rId5"/>
              <a:extLst>
                <a:ext uri="{FF2B5EF4-FFF2-40B4-BE49-F238E27FC236}">
                  <a16:creationId xmlns:a16="http://schemas.microsoft.com/office/drawing/2014/main" id="{99E5B290-B44F-7878-3F0D-DA0FB9E32945}"/>
                </a:ext>
              </a:extLst>
            </p:cNvPr>
            <p:cNvSpPr>
              <a:spLocks/>
            </p:cNvSpPr>
            <p:nvPr/>
          </p:nvSpPr>
          <p:spPr>
            <a:xfrm>
              <a:off x="8018423" y="1062857"/>
              <a:ext cx="1461599" cy="316772"/>
            </a:xfrm>
            <a:prstGeom prst="roundRect">
              <a:avLst>
                <a:gd name="adj" fmla="val 0"/>
              </a:avLst>
            </a:prstGeom>
            <a:gradFill>
              <a:gsLst>
                <a:gs pos="0">
                  <a:schemeClr val="accent1">
                    <a:alpha val="5000"/>
                  </a:schemeClr>
                </a:gs>
                <a:gs pos="58000">
                  <a:srgbClr val="4626CC">
                    <a:alpha val="5000"/>
                  </a:srgbClr>
                </a:gs>
                <a:gs pos="99000">
                  <a:schemeClr val="accent4">
                    <a:alpha val="5000"/>
                  </a:schemeClr>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DE">
                <a:solidFill>
                  <a:srgbClr val="E9ECEE"/>
                </a:solidFill>
                <a:latin typeface="Aptos" panose="02110004020202020204"/>
              </a:endParaRPr>
            </a:p>
          </p:txBody>
        </p:sp>
        <p:sp>
          <p:nvSpPr>
            <p:cNvPr id="68" name="TextBox 67">
              <a:extLst>
                <a:ext uri="{FF2B5EF4-FFF2-40B4-BE49-F238E27FC236}">
                  <a16:creationId xmlns:a16="http://schemas.microsoft.com/office/drawing/2014/main" id="{01266056-EA3C-343B-0CFE-B19838EEDA16}"/>
                </a:ext>
              </a:extLst>
            </p:cNvPr>
            <p:cNvSpPr txBox="1"/>
            <p:nvPr/>
          </p:nvSpPr>
          <p:spPr>
            <a:xfrm>
              <a:off x="8303427" y="1112306"/>
              <a:ext cx="891591" cy="215444"/>
            </a:xfrm>
            <a:prstGeom prst="rect">
              <a:avLst/>
            </a:prstGeom>
            <a:noFill/>
          </p:spPr>
          <p:txBody>
            <a:bodyPr wrap="square">
              <a:spAutoFit/>
            </a:bodyPr>
            <a:lstStyle/>
            <a:p>
              <a:pPr algn="ctr" defTabSz="914126">
                <a:defRPr/>
              </a:pPr>
              <a:r>
                <a:rPr lang="en-US" sz="800" b="1" dirty="0">
                  <a:gradFill flip="none" rotWithShape="1">
                    <a:gsLst>
                      <a:gs pos="85000">
                        <a:srgbClr val="0070F2"/>
                      </a:gs>
                      <a:gs pos="70000">
                        <a:srgbClr val="5D36FF"/>
                      </a:gs>
                      <a:gs pos="20000">
                        <a:srgbClr val="1C0C6E"/>
                      </a:gs>
                      <a:gs pos="95000">
                        <a:srgbClr val="1B90FF"/>
                      </a:gs>
                    </a:gsLst>
                    <a:lin ang="1800000" scaled="0"/>
                    <a:tileRect/>
                  </a:gradFill>
                  <a:latin typeface="72 Brand" panose="020B0504030603020204" pitchFamily="34" charset="0"/>
                </a:rPr>
                <a:t>Learn more</a:t>
              </a:r>
              <a:endParaRPr lang="en-US" sz="800" dirty="0">
                <a:gradFill flip="none" rotWithShape="1">
                  <a:gsLst>
                    <a:gs pos="85000">
                      <a:srgbClr val="0070F2"/>
                    </a:gs>
                    <a:gs pos="70000">
                      <a:srgbClr val="5D36FF"/>
                    </a:gs>
                    <a:gs pos="20000">
                      <a:srgbClr val="1C0C6E"/>
                    </a:gs>
                    <a:gs pos="95000">
                      <a:srgbClr val="1B90FF"/>
                    </a:gs>
                  </a:gsLst>
                  <a:lin ang="1800000" scaled="0"/>
                  <a:tileRect/>
                </a:gradFill>
                <a:latin typeface="72 Brand Medium" panose="020B0504030603020204" pitchFamily="34" charset="0"/>
              </a:endParaRPr>
            </a:p>
          </p:txBody>
        </p:sp>
        <p:sp>
          <p:nvSpPr>
            <p:cNvPr id="69" name="Rounded Rectangle 68">
              <a:hlinkClick r:id="rId5"/>
              <a:extLst>
                <a:ext uri="{FF2B5EF4-FFF2-40B4-BE49-F238E27FC236}">
                  <a16:creationId xmlns:a16="http://schemas.microsoft.com/office/drawing/2014/main" id="{D2C4AD57-D2DD-0A16-EDD2-408B3BA81417}"/>
                </a:ext>
              </a:extLst>
            </p:cNvPr>
            <p:cNvSpPr>
              <a:spLocks noChangeAspect="1"/>
            </p:cNvSpPr>
            <p:nvPr/>
          </p:nvSpPr>
          <p:spPr>
            <a:xfrm>
              <a:off x="6572316" y="1066444"/>
              <a:ext cx="1461599" cy="317029"/>
            </a:xfrm>
            <a:prstGeom prst="roundRect">
              <a:avLst>
                <a:gd name="adj" fmla="val 0"/>
              </a:avLst>
            </a:prstGeom>
            <a:gradFill>
              <a:gsLst>
                <a:gs pos="0">
                  <a:schemeClr val="accent1"/>
                </a:gs>
                <a:gs pos="58000">
                  <a:srgbClr val="4626CC"/>
                </a:gs>
                <a:gs pos="99000">
                  <a:schemeClr val="accent4"/>
                </a:gs>
              </a:gsLst>
              <a:lin ang="2220000" scaled="0"/>
            </a:gra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9ECEE"/>
                </a:solidFill>
                <a:latin typeface="Aptos" panose="02110004020202020204"/>
              </a:endParaRPr>
            </a:p>
          </p:txBody>
        </p:sp>
        <p:sp>
          <p:nvSpPr>
            <p:cNvPr id="70" name="TextBox 69">
              <a:extLst>
                <a:ext uri="{FF2B5EF4-FFF2-40B4-BE49-F238E27FC236}">
                  <a16:creationId xmlns:a16="http://schemas.microsoft.com/office/drawing/2014/main" id="{ABE7E1A7-2A49-6F0E-3F73-34374391649A}"/>
                </a:ext>
              </a:extLst>
            </p:cNvPr>
            <p:cNvSpPr txBox="1"/>
            <p:nvPr/>
          </p:nvSpPr>
          <p:spPr>
            <a:xfrm>
              <a:off x="6572316" y="1115893"/>
              <a:ext cx="1461599" cy="215444"/>
            </a:xfrm>
            <a:prstGeom prst="rect">
              <a:avLst/>
            </a:prstGeom>
            <a:noFill/>
          </p:spPr>
          <p:txBody>
            <a:bodyPr wrap="square">
              <a:spAutoFit/>
            </a:bodyPr>
            <a:lstStyle/>
            <a:p>
              <a:pPr algn="ctr" defTabSz="914126">
                <a:defRPr/>
              </a:pPr>
              <a:r>
                <a:rPr lang="en-US" sz="800" b="1" dirty="0">
                  <a:solidFill>
                    <a:schemeClr val="bg1"/>
                  </a:solidFill>
                  <a:latin typeface="72 Brand" panose="020B0504030603020204" pitchFamily="34" charset="0"/>
                </a:rPr>
                <a:t>SAP Databricks demo</a:t>
              </a:r>
              <a:endParaRPr lang="en-US" sz="800" dirty="0">
                <a:solidFill>
                  <a:schemeClr val="bg1"/>
                </a:solidFill>
                <a:latin typeface="72 Brand Medium" panose="020B0504030603020204" pitchFamily="34" charset="0"/>
              </a:endParaRPr>
            </a:p>
          </p:txBody>
        </p:sp>
        <p:sp>
          <p:nvSpPr>
            <p:cNvPr id="71" name="Rectangle 70">
              <a:hlinkClick r:id="rId6"/>
              <a:extLst>
                <a:ext uri="{FF2B5EF4-FFF2-40B4-BE49-F238E27FC236}">
                  <a16:creationId xmlns:a16="http://schemas.microsoft.com/office/drawing/2014/main" id="{C9FF99F3-59C6-347B-3728-363DB7300419}"/>
                </a:ext>
              </a:extLst>
            </p:cNvPr>
            <p:cNvSpPr/>
            <p:nvPr/>
          </p:nvSpPr>
          <p:spPr>
            <a:xfrm>
              <a:off x="9336022" y="1062857"/>
              <a:ext cx="144000" cy="144000"/>
            </a:xfrm>
            <a:prstGeom prst="rect">
              <a:avLst/>
            </a:prstGeom>
            <a:solidFill>
              <a:srgbClr val="1C0C6E">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latin typeface="72 Brand" panose="020B0504030603020204" pitchFamily="34" charset="0"/>
              </a:endParaRPr>
            </a:p>
          </p:txBody>
        </p:sp>
        <p:pic>
          <p:nvPicPr>
            <p:cNvPr id="72" name="Graphic 71">
              <a:extLst>
                <a:ext uri="{FF2B5EF4-FFF2-40B4-BE49-F238E27FC236}">
                  <a16:creationId xmlns:a16="http://schemas.microsoft.com/office/drawing/2014/main" id="{DD630009-8B8A-BD01-BAD4-14A3F70E24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2022" y="1098857"/>
              <a:ext cx="72000" cy="72000"/>
            </a:xfrm>
            <a:prstGeom prst="rect">
              <a:avLst/>
            </a:prstGeom>
          </p:spPr>
        </p:pic>
      </p:grpSp>
      <p:pic>
        <p:nvPicPr>
          <p:cNvPr id="76" name="Picture 75">
            <a:extLst>
              <a:ext uri="{FF2B5EF4-FFF2-40B4-BE49-F238E27FC236}">
                <a16:creationId xmlns:a16="http://schemas.microsoft.com/office/drawing/2014/main" id="{7125C691-0242-5F2D-4F24-192B1AA8A9D7}"/>
              </a:ext>
            </a:extLst>
          </p:cNvPr>
          <p:cNvPicPr>
            <a:picLocks noChangeAspect="1"/>
          </p:cNvPicPr>
          <p:nvPr/>
        </p:nvPicPr>
        <p:blipFill>
          <a:blip r:embed="rId7"/>
          <a:stretch>
            <a:fillRect/>
          </a:stretch>
        </p:blipFill>
        <p:spPr>
          <a:xfrm>
            <a:off x="6200175" y="1432319"/>
            <a:ext cx="5712480" cy="2591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7" name="Picture 76">
            <a:extLst>
              <a:ext uri="{FF2B5EF4-FFF2-40B4-BE49-F238E27FC236}">
                <a16:creationId xmlns:a16="http://schemas.microsoft.com/office/drawing/2014/main" id="{BCA7C8B0-9768-6EAA-FE21-4336A67DA7DE}"/>
              </a:ext>
            </a:extLst>
          </p:cNvPr>
          <p:cNvPicPr>
            <a:picLocks noChangeAspect="1"/>
          </p:cNvPicPr>
          <p:nvPr/>
        </p:nvPicPr>
        <p:blipFill>
          <a:blip r:embed="rId8"/>
          <a:srcRect l="1101" t="13064" r="38095" b="4983"/>
          <a:stretch>
            <a:fillRect/>
          </a:stretch>
        </p:blipFill>
        <p:spPr>
          <a:xfrm>
            <a:off x="9169675" y="4138478"/>
            <a:ext cx="2825265" cy="2473209"/>
          </a:xfrm>
          <a:prstGeom prst="rect">
            <a:avLst/>
          </a:prstGeom>
          <a:effectLst>
            <a:softEdge rad="25400"/>
          </a:effectLst>
        </p:spPr>
      </p:pic>
      <p:sp>
        <p:nvSpPr>
          <p:cNvPr id="2" name="TextBox 1">
            <a:extLst>
              <a:ext uri="{FF2B5EF4-FFF2-40B4-BE49-F238E27FC236}">
                <a16:creationId xmlns:a16="http://schemas.microsoft.com/office/drawing/2014/main" id="{535C03EF-AF96-FC6B-2FD2-ABA2340DB6A1}"/>
              </a:ext>
            </a:extLst>
          </p:cNvPr>
          <p:cNvSpPr txBox="1"/>
          <p:nvPr/>
        </p:nvSpPr>
        <p:spPr>
          <a:xfrm>
            <a:off x="3060203" y="570772"/>
            <a:ext cx="6408215" cy="984244"/>
          </a:xfrm>
          <a:prstGeom prst="rect">
            <a:avLst/>
          </a:prstGeom>
          <a:noFill/>
        </p:spPr>
        <p:txBody>
          <a:bodyPr wrap="square" lIns="0" tIns="0" rIns="0" bIns="0" rtlCol="0">
            <a:spAutoFit/>
          </a:bodyPr>
          <a:lstStyle>
            <a:defPPr>
              <a:defRPr lang="en-DE"/>
            </a:defPPr>
            <a:lvl1pPr>
              <a:defRPr sz="3600" b="1" spc="-70">
                <a:latin typeface="72 Brand" panose="020B0504030603020204" pitchFamily="34" charset="0"/>
                <a:cs typeface="72-Bold" panose="020B0503030000000003" pitchFamily="34" charset="0"/>
              </a:defRPr>
            </a:lvl1pPr>
          </a:lstStyle>
          <a:p>
            <a:pPr marL="0" marR="0" lvl="0" indent="0" algn="ctr" defTabSz="914126" rtl="0" eaLnBrk="1" fontAlgn="base" latinLnBrk="0" hangingPunct="1">
              <a:lnSpc>
                <a:spcPct val="100000"/>
              </a:lnSpc>
              <a:spcBef>
                <a:spcPct val="0"/>
              </a:spcBef>
              <a:spcAft>
                <a:spcPct val="0"/>
              </a:spcAft>
              <a:buClrTx/>
              <a:buSzTx/>
              <a:buFontTx/>
              <a:buNone/>
              <a:tabLst/>
              <a:defRPr/>
            </a:pPr>
            <a:r>
              <a:rPr lang="en-US" sz="3198" spc="0" dirty="0">
                <a:gradFill flip="none" rotWithShape="1">
                  <a:gsLst>
                    <a:gs pos="85000">
                      <a:srgbClr val="0070F2"/>
                    </a:gs>
                    <a:gs pos="70000">
                      <a:srgbClr val="5D36FF"/>
                    </a:gs>
                    <a:gs pos="20000">
                      <a:srgbClr val="1C0C6E"/>
                    </a:gs>
                    <a:gs pos="95000">
                      <a:srgbClr val="1B90FF"/>
                    </a:gs>
                  </a:gsLst>
                  <a:lin ang="2220000" scaled="0"/>
                  <a:tileRect/>
                </a:gradFill>
                <a:cs typeface="+mn-cs"/>
              </a:rPr>
              <a:t> Pricing </a:t>
            </a:r>
            <a:r>
              <a:rPr lang="en-US" sz="3198" spc="0" dirty="0">
                <a:gradFill flip="none" rotWithShape="1">
                  <a:gsLst>
                    <a:gs pos="85000">
                      <a:srgbClr val="0070F2"/>
                    </a:gs>
                    <a:gs pos="70000">
                      <a:srgbClr val="5D36FF"/>
                    </a:gs>
                    <a:gs pos="20000">
                      <a:srgbClr val="1C0C6E"/>
                    </a:gs>
                    <a:gs pos="95000">
                      <a:srgbClr val="1B90FF"/>
                    </a:gs>
                  </a:gsLst>
                  <a:lin ang="2220000" scaled="0"/>
                  <a:tileRect/>
                </a:gradFill>
              </a:rPr>
              <a:t>optimization </a:t>
            </a:r>
            <a:r>
              <a:rPr lang="en-US" sz="3198" spc="0" dirty="0">
                <a:gradFill flip="none" rotWithShape="1">
                  <a:gsLst>
                    <a:gs pos="85000">
                      <a:srgbClr val="0070F2"/>
                    </a:gs>
                    <a:gs pos="70000">
                      <a:srgbClr val="5D36FF"/>
                    </a:gs>
                    <a:gs pos="20000">
                      <a:srgbClr val="1C0C6E"/>
                    </a:gs>
                    <a:gs pos="95000">
                      <a:srgbClr val="1B90FF"/>
                    </a:gs>
                  </a:gsLst>
                  <a:lin ang="2220000" scaled="0"/>
                  <a:tileRect/>
                </a:gradFill>
                <a:cs typeface="+mn-cs"/>
              </a:rPr>
              <a:t>&amp; Promotional effectiveness</a:t>
            </a:r>
            <a:endParaRPr kumimoji="0" lang="en-US" sz="3198" b="1" i="0" u="none" strike="noStrike" kern="1200" cap="none" spc="0" normalizeH="0" baseline="0" noProof="0" dirty="0">
              <a:ln>
                <a:noFill/>
              </a:ln>
              <a:gradFill flip="none" rotWithShape="1">
                <a:gsLst>
                  <a:gs pos="85000">
                    <a:srgbClr val="0070F2"/>
                  </a:gs>
                  <a:gs pos="70000">
                    <a:srgbClr val="5D36FF"/>
                  </a:gs>
                  <a:gs pos="20000">
                    <a:srgbClr val="1C0C6E"/>
                  </a:gs>
                  <a:gs pos="95000">
                    <a:srgbClr val="1B90FF"/>
                  </a:gs>
                </a:gsLst>
                <a:lin ang="2220000" scaled="0"/>
                <a:tileRect/>
              </a:gradFill>
              <a:effectLst/>
              <a:uLnTx/>
              <a:uFillTx/>
              <a:latin typeface="72 Brand" panose="020B0504030603020204" pitchFamily="34" charset="0"/>
              <a:ea typeface="+mn-ea"/>
              <a:cs typeface="+mn-cs"/>
            </a:endParaRPr>
          </a:p>
        </p:txBody>
      </p:sp>
    </p:spTree>
    <p:extLst>
      <p:ext uri="{BB962C8B-B14F-4D97-AF65-F5344CB8AC3E}">
        <p14:creationId xmlns:p14="http://schemas.microsoft.com/office/powerpoint/2010/main" val="415634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ext 4"/>
          <p:cNvSpPr/>
          <p:nvPr/>
        </p:nvSpPr>
        <p:spPr>
          <a:xfrm>
            <a:off x="444887" y="193962"/>
            <a:ext cx="9001478" cy="398420"/>
          </a:xfrm>
          <a:prstGeom prst="rect">
            <a:avLst/>
          </a:prstGeom>
          <a:noFill/>
          <a:ln/>
        </p:spPr>
        <p:txBody>
          <a:bodyPr wrap="square" lIns="0" tIns="0" rIns="0" bIns="0" rtlCol="0" anchor="t"/>
          <a:lstStyle/>
          <a:p>
            <a:pPr defTabSz="913578">
              <a:defRPr/>
            </a:pPr>
            <a:r>
              <a:rPr lang="en-US" sz="2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Pricing optimization &amp; Promotional effectiveness  </a:t>
            </a:r>
          </a:p>
          <a:p>
            <a:pPr defTabSz="913578">
              <a:defRPr/>
            </a:pPr>
            <a:r>
              <a:rPr lang="en-US" sz="2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Business Data Cloud &amp; SAP Databricks  Architecture </a:t>
            </a:r>
          </a:p>
        </p:txBody>
      </p:sp>
      <p:sp>
        <p:nvSpPr>
          <p:cNvPr id="2" name="Rounded Rectangle 34">
            <a:extLst>
              <a:ext uri="{FF2B5EF4-FFF2-40B4-BE49-F238E27FC236}">
                <a16:creationId xmlns:a16="http://schemas.microsoft.com/office/drawing/2014/main" id="{4F98BD1F-2BC2-7FFA-38D9-C207100BF4D1}"/>
              </a:ext>
            </a:extLst>
          </p:cNvPr>
          <p:cNvSpPr/>
          <p:nvPr/>
        </p:nvSpPr>
        <p:spPr>
          <a:xfrm>
            <a:off x="2001421" y="4708106"/>
            <a:ext cx="9095856" cy="1946265"/>
          </a:xfrm>
          <a:prstGeom prst="roundRect">
            <a:avLst>
              <a:gd name="adj" fmla="val 7872"/>
            </a:avLst>
          </a:prstGeom>
          <a:solidFill>
            <a:srgbClr val="EBF8FF"/>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8">
              <a:defRPr/>
            </a:pPr>
            <a:endParaRPr lang="en-US" sz="1797" b="1">
              <a:solidFill>
                <a:srgbClr val="000000"/>
              </a:solidFill>
              <a:latin typeface="Calibri" panose="020F0502020204030204"/>
            </a:endParaRPr>
          </a:p>
        </p:txBody>
      </p:sp>
      <p:pic>
        <p:nvPicPr>
          <p:cNvPr id="3" name="Graphic 2" descr="User with solid fill">
            <a:extLst>
              <a:ext uri="{FF2B5EF4-FFF2-40B4-BE49-F238E27FC236}">
                <a16:creationId xmlns:a16="http://schemas.microsoft.com/office/drawing/2014/main" id="{D1729211-8F8E-8BDA-0DBF-20BB44E3E2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2727" y="761378"/>
            <a:ext cx="398567" cy="398567"/>
          </a:xfrm>
          <a:prstGeom prst="rect">
            <a:avLst/>
          </a:prstGeom>
        </p:spPr>
      </p:pic>
      <p:pic>
        <p:nvPicPr>
          <p:cNvPr id="4" name="Graphic 3" descr="Monitor with solid fill">
            <a:extLst>
              <a:ext uri="{FF2B5EF4-FFF2-40B4-BE49-F238E27FC236}">
                <a16:creationId xmlns:a16="http://schemas.microsoft.com/office/drawing/2014/main" id="{93AAC099-2953-2C38-AE76-179F310E82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4176" y="863621"/>
            <a:ext cx="333794" cy="333794"/>
          </a:xfrm>
          <a:prstGeom prst="rect">
            <a:avLst/>
          </a:prstGeom>
        </p:spPr>
      </p:pic>
      <p:sp>
        <p:nvSpPr>
          <p:cNvPr id="5" name="TextBox 4">
            <a:extLst>
              <a:ext uri="{FF2B5EF4-FFF2-40B4-BE49-F238E27FC236}">
                <a16:creationId xmlns:a16="http://schemas.microsoft.com/office/drawing/2014/main" id="{CC3DD460-9E9D-66E7-0357-F8299A2054B3}"/>
              </a:ext>
            </a:extLst>
          </p:cNvPr>
          <p:cNvSpPr txBox="1"/>
          <p:nvPr/>
        </p:nvSpPr>
        <p:spPr>
          <a:xfrm>
            <a:off x="4416601" y="1113496"/>
            <a:ext cx="1353531" cy="430887"/>
          </a:xfrm>
          <a:prstGeom prst="rect">
            <a:avLst/>
          </a:prstGeom>
          <a:noFill/>
        </p:spPr>
        <p:txBody>
          <a:bodyPr wrap="square" rtlCol="0">
            <a:spAutoFit/>
          </a:bodyPr>
          <a:lstStyle/>
          <a:p>
            <a:pPr defTabSz="914400"/>
            <a:r>
              <a:rPr lang="en-US" sz="1050" b="1">
                <a:solidFill>
                  <a:srgbClr val="000000"/>
                </a:solidFill>
                <a:latin typeface="72 Brand"/>
              </a:rPr>
              <a:t>Key Account Manager</a:t>
            </a:r>
            <a:endParaRPr lang="en-DE" sz="1050" b="1">
              <a:solidFill>
                <a:srgbClr val="000000"/>
              </a:solidFill>
              <a:latin typeface="72 Brand"/>
            </a:endParaRPr>
          </a:p>
        </p:txBody>
      </p:sp>
      <p:sp>
        <p:nvSpPr>
          <p:cNvPr id="7" name="Rounded Rectangle 178">
            <a:extLst>
              <a:ext uri="{FF2B5EF4-FFF2-40B4-BE49-F238E27FC236}">
                <a16:creationId xmlns:a16="http://schemas.microsoft.com/office/drawing/2014/main" id="{D163D555-E3D2-79EA-ABA1-768E6E4BC872}"/>
              </a:ext>
            </a:extLst>
          </p:cNvPr>
          <p:cNvSpPr/>
          <p:nvPr/>
        </p:nvSpPr>
        <p:spPr>
          <a:xfrm>
            <a:off x="8967740" y="4819462"/>
            <a:ext cx="1962510" cy="1665163"/>
          </a:xfrm>
          <a:prstGeom prst="roundRect">
            <a:avLst>
              <a:gd name="adj" fmla="val 7872"/>
            </a:avLst>
          </a:prstGeom>
          <a:solidFill>
            <a:srgbClr val="EBF8FF"/>
          </a:solidFill>
          <a:ln>
            <a:solidFill>
              <a:srgbClr val="0070F2"/>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3578">
              <a:defRPr/>
            </a:pPr>
            <a:endParaRPr lang="en-DE" sz="1797">
              <a:solidFill>
                <a:srgbClr val="FFFFFF"/>
              </a:solidFill>
              <a:latin typeface="Calibri" panose="020F0502020204030204"/>
            </a:endParaRPr>
          </a:p>
        </p:txBody>
      </p:sp>
      <p:sp>
        <p:nvSpPr>
          <p:cNvPr id="9" name="TextBox 8">
            <a:extLst>
              <a:ext uri="{FF2B5EF4-FFF2-40B4-BE49-F238E27FC236}">
                <a16:creationId xmlns:a16="http://schemas.microsoft.com/office/drawing/2014/main" id="{56490CFE-D0A1-9022-C820-BF4A393446EF}"/>
              </a:ext>
            </a:extLst>
          </p:cNvPr>
          <p:cNvSpPr txBox="1"/>
          <p:nvPr/>
        </p:nvSpPr>
        <p:spPr>
          <a:xfrm>
            <a:off x="9341259" y="4800390"/>
            <a:ext cx="1506752" cy="276999"/>
          </a:xfrm>
          <a:prstGeom prst="rect">
            <a:avLst/>
          </a:prstGeom>
          <a:noFill/>
        </p:spPr>
        <p:txBody>
          <a:bodyPr wrap="square" rtlCol="0">
            <a:spAutoFit/>
          </a:bodyPr>
          <a:lstStyle/>
          <a:p>
            <a:pPr defTabSz="914400"/>
            <a:r>
              <a:rPr lang="en-US" sz="1200" b="1">
                <a:solidFill>
                  <a:srgbClr val="000000"/>
                </a:solidFill>
                <a:latin typeface="72 Brand"/>
              </a:rPr>
              <a:t>SAP Databricks</a:t>
            </a:r>
            <a:endParaRPr lang="en-DE" sz="1200" b="1">
              <a:solidFill>
                <a:srgbClr val="000000"/>
              </a:solidFill>
              <a:latin typeface="72 Brand"/>
            </a:endParaRPr>
          </a:p>
        </p:txBody>
      </p:sp>
      <p:sp>
        <p:nvSpPr>
          <p:cNvPr id="10" name="TextBox 9">
            <a:extLst>
              <a:ext uri="{FF2B5EF4-FFF2-40B4-BE49-F238E27FC236}">
                <a16:creationId xmlns:a16="http://schemas.microsoft.com/office/drawing/2014/main" id="{225F6EFC-379B-0B8E-85D6-B33987CA73B0}"/>
              </a:ext>
            </a:extLst>
          </p:cNvPr>
          <p:cNvSpPr txBox="1"/>
          <p:nvPr/>
        </p:nvSpPr>
        <p:spPr>
          <a:xfrm>
            <a:off x="6056019" y="897298"/>
            <a:ext cx="1700642" cy="398420"/>
          </a:xfrm>
          <a:prstGeom prst="rect">
            <a:avLst/>
          </a:prstGeom>
          <a:noFill/>
        </p:spPr>
        <p:txBody>
          <a:bodyPr wrap="square" rtlCol="0">
            <a:spAutoFit/>
          </a:bodyPr>
          <a:lstStyle/>
          <a:p>
            <a:pPr defTabSz="914400"/>
            <a:r>
              <a:rPr lang="en-US" sz="1000" b="1">
                <a:solidFill>
                  <a:srgbClr val="000000"/>
                </a:solidFill>
                <a:latin typeface="72 Brand"/>
              </a:rPr>
              <a:t>Optimized Promo Event Recommendations</a:t>
            </a:r>
            <a:endParaRPr lang="en-DE" sz="1000" b="1">
              <a:solidFill>
                <a:srgbClr val="000000"/>
              </a:solidFill>
              <a:latin typeface="72 Brand"/>
            </a:endParaRPr>
          </a:p>
        </p:txBody>
      </p:sp>
      <p:sp>
        <p:nvSpPr>
          <p:cNvPr id="11" name="Rounded Rectangle 34">
            <a:extLst>
              <a:ext uri="{FF2B5EF4-FFF2-40B4-BE49-F238E27FC236}">
                <a16:creationId xmlns:a16="http://schemas.microsoft.com/office/drawing/2014/main" id="{84BE346F-30CD-A568-F818-5479AFB98F61}"/>
              </a:ext>
            </a:extLst>
          </p:cNvPr>
          <p:cNvSpPr/>
          <p:nvPr/>
        </p:nvSpPr>
        <p:spPr>
          <a:xfrm>
            <a:off x="690631" y="2609851"/>
            <a:ext cx="1693995" cy="1158140"/>
          </a:xfrm>
          <a:prstGeom prst="roundRect">
            <a:avLst>
              <a:gd name="adj" fmla="val 7872"/>
            </a:avLst>
          </a:prstGeom>
          <a:solidFill>
            <a:srgbClr val="EBF8FF"/>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91416" tIns="45708" rIns="91416" bIns="45708" rtlCol="0" anchor="ctr"/>
          <a:lstStyle/>
          <a:p>
            <a:pPr algn="ctr" defTabSz="913578">
              <a:defRPr/>
            </a:pPr>
            <a:r>
              <a:rPr lang="en-US" sz="1200" b="1">
                <a:solidFill>
                  <a:srgbClr val="000000"/>
                </a:solidFill>
                <a:latin typeface="Calibri" panose="020F0502020204030204"/>
              </a:rPr>
              <a:t>Product </a:t>
            </a:r>
            <a:endParaRPr lang="en-DE" sz="1200" b="1">
              <a:solidFill>
                <a:srgbClr val="000000"/>
              </a:solidFill>
              <a:latin typeface="Calibri" panose="020F0502020204030204"/>
            </a:endParaRPr>
          </a:p>
          <a:p>
            <a:pPr algn="ctr" defTabSz="913578">
              <a:defRPr/>
            </a:pPr>
            <a:r>
              <a:rPr lang="en-US" sz="1200" b="1">
                <a:solidFill>
                  <a:srgbClr val="000000"/>
                </a:solidFill>
                <a:latin typeface="Calibri" panose="020F0502020204030204"/>
              </a:rPr>
              <a:t> COGs</a:t>
            </a:r>
            <a:endParaRPr lang="en-DE" sz="1200" b="1">
              <a:solidFill>
                <a:srgbClr val="000000"/>
              </a:solidFill>
              <a:latin typeface="Calibri" panose="020F0502020204030204"/>
            </a:endParaRPr>
          </a:p>
          <a:p>
            <a:pPr algn="ctr" defTabSz="913578">
              <a:defRPr/>
            </a:pPr>
            <a:r>
              <a:rPr lang="en-US" sz="1200" b="1">
                <a:solidFill>
                  <a:srgbClr val="000000"/>
                </a:solidFill>
                <a:latin typeface="Calibri" panose="020F0502020204030204"/>
              </a:rPr>
              <a:t>Baseline Pricing</a:t>
            </a:r>
          </a:p>
          <a:p>
            <a:pPr algn="ctr" defTabSz="913578">
              <a:defRPr/>
            </a:pPr>
            <a:r>
              <a:rPr lang="en-US" sz="1200" b="1">
                <a:solidFill>
                  <a:srgbClr val="000000"/>
                </a:solidFill>
                <a:latin typeface="Calibri" panose="020F0502020204030204"/>
              </a:rPr>
              <a:t>Retailer </a:t>
            </a:r>
          </a:p>
          <a:p>
            <a:pPr algn="ctr" defTabSz="913578">
              <a:defRPr/>
            </a:pPr>
            <a:r>
              <a:rPr lang="en-US" sz="1200" b="1">
                <a:solidFill>
                  <a:srgbClr val="000000"/>
                </a:solidFill>
                <a:latin typeface="Calibri" panose="020F0502020204030204"/>
              </a:rPr>
              <a:t>Master Data</a:t>
            </a:r>
            <a:endParaRPr lang="en-DE" sz="1400" b="1">
              <a:solidFill>
                <a:srgbClr val="000000"/>
              </a:solidFill>
              <a:latin typeface="Calibri" panose="020F0502020204030204"/>
              <a:ea typeface="Calibri"/>
              <a:cs typeface="Calibri"/>
            </a:endParaRPr>
          </a:p>
        </p:txBody>
      </p:sp>
      <p:cxnSp>
        <p:nvCxnSpPr>
          <p:cNvPr id="12" name="Connector: Elbow 22">
            <a:extLst>
              <a:ext uri="{FF2B5EF4-FFF2-40B4-BE49-F238E27FC236}">
                <a16:creationId xmlns:a16="http://schemas.microsoft.com/office/drawing/2014/main" id="{E54FB7A0-EED2-9E0B-4175-37F18C809D8A}"/>
              </a:ext>
            </a:extLst>
          </p:cNvPr>
          <p:cNvCxnSpPr>
            <a:cxnSpLocks/>
            <a:stCxn id="7" idx="1"/>
          </p:cNvCxnSpPr>
          <p:nvPr/>
        </p:nvCxnSpPr>
        <p:spPr>
          <a:xfrm rot="10800000" flipV="1">
            <a:off x="3621519" y="5652043"/>
            <a:ext cx="5346223" cy="700751"/>
          </a:xfrm>
          <a:prstGeom prst="bentConnector3">
            <a:avLst>
              <a:gd name="adj1" fmla="val 10626"/>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392A86AD-4706-33D8-644A-41D78FE9176A}"/>
              </a:ext>
            </a:extLst>
          </p:cNvPr>
          <p:cNvGrpSpPr/>
          <p:nvPr/>
        </p:nvGrpSpPr>
        <p:grpSpPr>
          <a:xfrm>
            <a:off x="5682273" y="6226765"/>
            <a:ext cx="867076" cy="248663"/>
            <a:chOff x="4907021" y="4704558"/>
            <a:chExt cx="472384" cy="200054"/>
          </a:xfrm>
        </p:grpSpPr>
        <p:sp>
          <p:nvSpPr>
            <p:cNvPr id="14" name="Rounded Rectangle 64">
              <a:extLst>
                <a:ext uri="{FF2B5EF4-FFF2-40B4-BE49-F238E27FC236}">
                  <a16:creationId xmlns:a16="http://schemas.microsoft.com/office/drawing/2014/main" id="{BB508965-0BF0-4A4C-027E-95ACF83D647B}"/>
                </a:ext>
              </a:extLst>
            </p:cNvPr>
            <p:cNvSpPr/>
            <p:nvPr/>
          </p:nvSpPr>
          <p:spPr>
            <a:xfrm>
              <a:off x="4907021" y="4713276"/>
              <a:ext cx="472384" cy="127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8">
                <a:defRPr/>
              </a:pPr>
              <a:endParaRPr lang="en-DE" sz="1797">
                <a:solidFill>
                  <a:srgbClr val="FFFFFF"/>
                </a:solidFill>
                <a:latin typeface="Calibri" panose="020F0502020204030204"/>
              </a:endParaRPr>
            </a:p>
          </p:txBody>
        </p:sp>
        <p:sp>
          <p:nvSpPr>
            <p:cNvPr id="15" name="Text 10">
              <a:extLst>
                <a:ext uri="{FF2B5EF4-FFF2-40B4-BE49-F238E27FC236}">
                  <a16:creationId xmlns:a16="http://schemas.microsoft.com/office/drawing/2014/main" id="{8AA8C947-C0FF-1A41-3F1F-74BD99A5F24D}"/>
                </a:ext>
              </a:extLst>
            </p:cNvPr>
            <p:cNvSpPr/>
            <p:nvPr/>
          </p:nvSpPr>
          <p:spPr>
            <a:xfrm>
              <a:off x="4960501" y="4704558"/>
              <a:ext cx="380974" cy="200054"/>
            </a:xfrm>
            <a:prstGeom prst="rect">
              <a:avLst/>
            </a:prstGeom>
            <a:noFill/>
            <a:ln/>
          </p:spPr>
          <p:txBody>
            <a:bodyPr wrap="square" lIns="0" tIns="0" rIns="0" bIns="0" rtlCol="0" anchor="t"/>
            <a:lstStyle/>
            <a:p>
              <a:pPr algn="ctr" defTabSz="913578">
                <a:lnSpc>
                  <a:spcPts val="1292"/>
                </a:lnSpc>
                <a:spcAft>
                  <a:spcPts val="993"/>
                </a:spcAft>
                <a:defRPr/>
              </a:pPr>
              <a:r>
                <a:rPr lang="en-US" sz="800" b="1">
                  <a:solidFill>
                    <a:srgbClr val="FFFFFF"/>
                  </a:solidFill>
                  <a:latin typeface="72" panose="020B0503030000000003" pitchFamily="34" charset="0"/>
                  <a:cs typeface="72" panose="020B0503030000000003" pitchFamily="34" charset="0"/>
                </a:rPr>
                <a:t>Delta-share</a:t>
              </a:r>
            </a:p>
          </p:txBody>
        </p:sp>
      </p:grpSp>
      <p:sp>
        <p:nvSpPr>
          <p:cNvPr id="16" name="Rounded Rectangle 52">
            <a:extLst>
              <a:ext uri="{FF2B5EF4-FFF2-40B4-BE49-F238E27FC236}">
                <a16:creationId xmlns:a16="http://schemas.microsoft.com/office/drawing/2014/main" id="{A0D3BD5D-B514-24B7-874C-03ABF1938603}"/>
              </a:ext>
            </a:extLst>
          </p:cNvPr>
          <p:cNvSpPr/>
          <p:nvPr/>
        </p:nvSpPr>
        <p:spPr>
          <a:xfrm>
            <a:off x="9306236" y="5671671"/>
            <a:ext cx="1398576" cy="770203"/>
          </a:xfrm>
          <a:prstGeom prst="roundRect">
            <a:avLst>
              <a:gd name="adj" fmla="val 7872"/>
            </a:avLst>
          </a:prstGeom>
          <a:solidFill>
            <a:srgbClr val="F5FAE5"/>
          </a:solidFill>
          <a:ln w="12700">
            <a:solidFill>
              <a:srgbClr val="1889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3578">
              <a:defRPr/>
            </a:pPr>
            <a:r>
              <a:rPr lang="en-US" sz="1100" b="1">
                <a:solidFill>
                  <a:srgbClr val="000000"/>
                </a:solidFill>
                <a:latin typeface="Calibri" panose="020F0502020204030204"/>
              </a:rPr>
              <a:t>Object Store</a:t>
            </a:r>
          </a:p>
          <a:p>
            <a:pPr defTabSz="913578">
              <a:defRPr/>
            </a:pPr>
            <a:r>
              <a:rPr lang="en-US" sz="1100" b="1">
                <a:solidFill>
                  <a:srgbClr val="000000"/>
                </a:solidFill>
                <a:latin typeface="Calibri" panose="020F0502020204030204"/>
              </a:rPr>
              <a:t>Third Party Data</a:t>
            </a:r>
          </a:p>
          <a:p>
            <a:pPr defTabSz="913578">
              <a:defRPr/>
            </a:pPr>
            <a:endParaRPr lang="en-DE" sz="900" b="1">
              <a:solidFill>
                <a:srgbClr val="000000"/>
              </a:solidFill>
              <a:latin typeface="Calibri" panose="020F0502020204030204"/>
            </a:endParaRPr>
          </a:p>
        </p:txBody>
      </p:sp>
      <p:cxnSp>
        <p:nvCxnSpPr>
          <p:cNvPr id="17" name="Connector: Elbow 35">
            <a:extLst>
              <a:ext uri="{FF2B5EF4-FFF2-40B4-BE49-F238E27FC236}">
                <a16:creationId xmlns:a16="http://schemas.microsoft.com/office/drawing/2014/main" id="{3033D0E0-9C1E-E857-FA22-CEE341B97F2D}"/>
              </a:ext>
            </a:extLst>
          </p:cNvPr>
          <p:cNvCxnSpPr>
            <a:cxnSpLocks/>
            <a:stCxn id="11" idx="2"/>
            <a:endCxn id="2" idx="1"/>
          </p:cNvCxnSpPr>
          <p:nvPr/>
        </p:nvCxnSpPr>
        <p:spPr>
          <a:xfrm rot="16200000" flipH="1">
            <a:off x="812902" y="4492718"/>
            <a:ext cx="1913247" cy="463793"/>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60">
            <a:extLst>
              <a:ext uri="{FF2B5EF4-FFF2-40B4-BE49-F238E27FC236}">
                <a16:creationId xmlns:a16="http://schemas.microsoft.com/office/drawing/2014/main" id="{AF98CC83-E923-0843-8848-CC2AB91CCBC8}"/>
              </a:ext>
            </a:extLst>
          </p:cNvPr>
          <p:cNvSpPr/>
          <p:nvPr/>
        </p:nvSpPr>
        <p:spPr>
          <a:xfrm>
            <a:off x="2384626" y="5379133"/>
            <a:ext cx="1601001" cy="1062741"/>
          </a:xfrm>
          <a:prstGeom prst="roundRect">
            <a:avLst>
              <a:gd name="adj" fmla="val 18515"/>
            </a:avLst>
          </a:prstGeom>
          <a:solidFill>
            <a:srgbClr val="F5FAE5"/>
          </a:solidFill>
          <a:ln w="12700">
            <a:solidFill>
              <a:srgbClr val="1889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8">
              <a:defRPr/>
            </a:pPr>
            <a:r>
              <a:rPr lang="en-US" sz="1200" b="1">
                <a:solidFill>
                  <a:srgbClr val="000000"/>
                </a:solidFill>
                <a:latin typeface="Calibri" panose="020F0502020204030204"/>
              </a:rPr>
              <a:t>Product </a:t>
            </a:r>
            <a:endParaRPr lang="en-DE" sz="1200" b="1">
              <a:solidFill>
                <a:srgbClr val="000000"/>
              </a:solidFill>
              <a:latin typeface="Calibri" panose="020F0502020204030204"/>
            </a:endParaRPr>
          </a:p>
          <a:p>
            <a:pPr algn="ctr" defTabSz="913578">
              <a:defRPr/>
            </a:pPr>
            <a:r>
              <a:rPr lang="en-US" sz="1200" b="1">
                <a:solidFill>
                  <a:srgbClr val="000000"/>
                </a:solidFill>
                <a:latin typeface="Calibri" panose="020F0502020204030204"/>
              </a:rPr>
              <a:t> COGs</a:t>
            </a:r>
            <a:endParaRPr lang="en-DE" sz="1200" b="1">
              <a:solidFill>
                <a:srgbClr val="000000"/>
              </a:solidFill>
              <a:latin typeface="Calibri" panose="020F0502020204030204"/>
            </a:endParaRPr>
          </a:p>
          <a:p>
            <a:pPr algn="ctr" defTabSz="913578">
              <a:defRPr/>
            </a:pPr>
            <a:r>
              <a:rPr lang="en-US" sz="1200" b="1">
                <a:solidFill>
                  <a:srgbClr val="000000"/>
                </a:solidFill>
                <a:latin typeface="Calibri" panose="020F0502020204030204"/>
              </a:rPr>
              <a:t>Baseline Pricing</a:t>
            </a:r>
          </a:p>
          <a:p>
            <a:pPr algn="ctr" defTabSz="913578">
              <a:defRPr/>
            </a:pPr>
            <a:r>
              <a:rPr lang="en-US" sz="1200" b="1">
                <a:solidFill>
                  <a:srgbClr val="000000"/>
                </a:solidFill>
                <a:latin typeface="Calibri" panose="020F0502020204030204"/>
              </a:rPr>
              <a:t>Retailer Data Products</a:t>
            </a:r>
          </a:p>
        </p:txBody>
      </p:sp>
      <p:sp>
        <p:nvSpPr>
          <p:cNvPr id="19" name="Rounded Rectangle 52">
            <a:extLst>
              <a:ext uri="{FF2B5EF4-FFF2-40B4-BE49-F238E27FC236}">
                <a16:creationId xmlns:a16="http://schemas.microsoft.com/office/drawing/2014/main" id="{73BAAF47-822C-4998-8326-7B7D27D619FE}"/>
              </a:ext>
            </a:extLst>
          </p:cNvPr>
          <p:cNvSpPr/>
          <p:nvPr/>
        </p:nvSpPr>
        <p:spPr>
          <a:xfrm>
            <a:off x="9328603" y="5129961"/>
            <a:ext cx="1398576" cy="410950"/>
          </a:xfrm>
          <a:prstGeom prst="roundRect">
            <a:avLst>
              <a:gd name="adj" fmla="val 7872"/>
            </a:avLst>
          </a:prstGeom>
          <a:solidFill>
            <a:srgbClr val="F5FAE5"/>
          </a:solidFill>
          <a:ln w="12700">
            <a:solidFill>
              <a:srgbClr val="1889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3578">
              <a:defRPr/>
            </a:pPr>
            <a:r>
              <a:rPr lang="en-US" sz="1100" b="1">
                <a:solidFill>
                  <a:srgbClr val="000000"/>
                </a:solidFill>
                <a:latin typeface="Calibri" panose="020F0502020204030204"/>
              </a:rPr>
              <a:t>Train Uplift Model</a:t>
            </a:r>
            <a:endParaRPr lang="en-DE" sz="1100" b="1">
              <a:solidFill>
                <a:srgbClr val="000000"/>
              </a:solidFill>
              <a:latin typeface="Calibri" panose="020F0502020204030204"/>
            </a:endParaRPr>
          </a:p>
        </p:txBody>
      </p:sp>
      <p:sp>
        <p:nvSpPr>
          <p:cNvPr id="20" name="TextBox 19">
            <a:extLst>
              <a:ext uri="{FF2B5EF4-FFF2-40B4-BE49-F238E27FC236}">
                <a16:creationId xmlns:a16="http://schemas.microsoft.com/office/drawing/2014/main" id="{827E44F9-7584-28E9-6801-5CC2FB73BEE4}"/>
              </a:ext>
            </a:extLst>
          </p:cNvPr>
          <p:cNvSpPr txBox="1"/>
          <p:nvPr/>
        </p:nvSpPr>
        <p:spPr>
          <a:xfrm>
            <a:off x="2148052" y="4819462"/>
            <a:ext cx="2049707" cy="200055"/>
          </a:xfrm>
          <a:prstGeom prst="rect">
            <a:avLst/>
          </a:prstGeom>
          <a:noFill/>
        </p:spPr>
        <p:txBody>
          <a:bodyPr wrap="square" lIns="0" tIns="0" rIns="0" bIns="0" rtlCol="0">
            <a:spAutoFit/>
          </a:bodyPr>
          <a:lstStyle/>
          <a:p>
            <a:pPr defTabSz="914400" fontAlgn="base">
              <a:spcBef>
                <a:spcPct val="50000"/>
              </a:spcBef>
              <a:spcAft>
                <a:spcPct val="0"/>
              </a:spcAft>
              <a:buClr>
                <a:srgbClr val="F0AB00"/>
              </a:buClr>
              <a:buSzPct val="80000"/>
            </a:pPr>
            <a:r>
              <a:rPr lang="en-US" sz="1300" b="1" kern="0">
                <a:solidFill>
                  <a:srgbClr val="000000"/>
                </a:solidFill>
                <a:latin typeface="72 Brand"/>
                <a:ea typeface="Arial Unicode MS" pitchFamily="34" charset="-128"/>
                <a:cs typeface="Arial Unicode MS" pitchFamily="34" charset="-128"/>
              </a:rPr>
              <a:t>Business Data Cloud</a:t>
            </a:r>
            <a:endParaRPr lang="en-DE" sz="1300" b="1" kern="0">
              <a:solidFill>
                <a:srgbClr val="000000"/>
              </a:solidFill>
              <a:latin typeface="72 Brand"/>
              <a:ea typeface="Arial Unicode MS" pitchFamily="34" charset="-128"/>
              <a:cs typeface="Arial Unicode MS" pitchFamily="34" charset="-128"/>
            </a:endParaRPr>
          </a:p>
        </p:txBody>
      </p:sp>
      <p:grpSp>
        <p:nvGrpSpPr>
          <p:cNvPr id="21" name="Group 20">
            <a:extLst>
              <a:ext uri="{FF2B5EF4-FFF2-40B4-BE49-F238E27FC236}">
                <a16:creationId xmlns:a16="http://schemas.microsoft.com/office/drawing/2014/main" id="{CE8A6AD0-DBB1-A7E7-23F8-14CCC4A1F619}"/>
              </a:ext>
            </a:extLst>
          </p:cNvPr>
          <p:cNvGrpSpPr/>
          <p:nvPr/>
        </p:nvGrpSpPr>
        <p:grpSpPr>
          <a:xfrm>
            <a:off x="6245484" y="5109108"/>
            <a:ext cx="1778216" cy="908250"/>
            <a:chOff x="3305181" y="4709362"/>
            <a:chExt cx="2263384" cy="1154203"/>
          </a:xfrm>
        </p:grpSpPr>
        <p:sp>
          <p:nvSpPr>
            <p:cNvPr id="22" name="Rounded Rectangle 34">
              <a:extLst>
                <a:ext uri="{FF2B5EF4-FFF2-40B4-BE49-F238E27FC236}">
                  <a16:creationId xmlns:a16="http://schemas.microsoft.com/office/drawing/2014/main" id="{EB726817-B09B-4970-740C-A63CEEC48B2C}"/>
                </a:ext>
              </a:extLst>
            </p:cNvPr>
            <p:cNvSpPr/>
            <p:nvPr/>
          </p:nvSpPr>
          <p:spPr>
            <a:xfrm>
              <a:off x="3305181" y="4709362"/>
              <a:ext cx="2263384" cy="1154203"/>
            </a:xfrm>
            <a:prstGeom prst="roundRect">
              <a:avLst>
                <a:gd name="adj" fmla="val 7872"/>
              </a:avLst>
            </a:prstGeom>
            <a:solidFill>
              <a:srgbClr val="EBF8FF"/>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8">
                <a:defRPr/>
              </a:pPr>
              <a:endParaRPr lang="en-DE" sz="1797">
                <a:solidFill>
                  <a:srgbClr val="FFFFFF"/>
                </a:solidFill>
                <a:latin typeface="Calibri" panose="020F0502020204030204"/>
              </a:endParaRPr>
            </a:p>
          </p:txBody>
        </p:sp>
        <p:grpSp>
          <p:nvGrpSpPr>
            <p:cNvPr id="23" name="Group 22">
              <a:extLst>
                <a:ext uri="{FF2B5EF4-FFF2-40B4-BE49-F238E27FC236}">
                  <a16:creationId xmlns:a16="http://schemas.microsoft.com/office/drawing/2014/main" id="{22AD6189-4F6A-1F44-83A7-0D030A9D9279}"/>
                </a:ext>
              </a:extLst>
            </p:cNvPr>
            <p:cNvGrpSpPr/>
            <p:nvPr/>
          </p:nvGrpSpPr>
          <p:grpSpPr>
            <a:xfrm>
              <a:off x="4650278" y="5053996"/>
              <a:ext cx="400558" cy="400557"/>
              <a:chOff x="10605518" y="3050233"/>
              <a:chExt cx="641451" cy="641611"/>
            </a:xfrm>
          </p:grpSpPr>
          <p:pic>
            <p:nvPicPr>
              <p:cNvPr id="27" name="Image 1" descr=" ">
                <a:extLst>
                  <a:ext uri="{FF2B5EF4-FFF2-40B4-BE49-F238E27FC236}">
                    <a16:creationId xmlns:a16="http://schemas.microsoft.com/office/drawing/2014/main" id="{D7F7C478-FE0D-4119-A73D-408A03CD05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05518" y="3050233"/>
                <a:ext cx="641451" cy="641611"/>
              </a:xfrm>
              <a:prstGeom prst="rect">
                <a:avLst/>
              </a:prstGeom>
            </p:spPr>
          </p:pic>
          <p:pic>
            <p:nvPicPr>
              <p:cNvPr id="28" name="Picture 27">
                <a:extLst>
                  <a:ext uri="{FF2B5EF4-FFF2-40B4-BE49-F238E27FC236}">
                    <a16:creationId xmlns:a16="http://schemas.microsoft.com/office/drawing/2014/main" id="{BA80BA78-6641-DFC3-F0B4-D7E46E253D9A}"/>
                  </a:ext>
                </a:extLst>
              </p:cNvPr>
              <p:cNvPicPr>
                <a:picLocks noChangeAspect="1"/>
              </p:cNvPicPr>
              <p:nvPr/>
            </p:nvPicPr>
            <p:blipFill>
              <a:blip r:embed="rId9"/>
              <a:stretch>
                <a:fillRect/>
              </a:stretch>
            </p:blipFill>
            <p:spPr>
              <a:xfrm>
                <a:off x="10674037" y="3118378"/>
                <a:ext cx="440945" cy="440945"/>
              </a:xfrm>
              <a:prstGeom prst="rect">
                <a:avLst/>
              </a:prstGeom>
            </p:spPr>
          </p:pic>
        </p:grpSp>
        <p:sp>
          <p:nvSpPr>
            <p:cNvPr id="24" name="Text 29">
              <a:extLst>
                <a:ext uri="{FF2B5EF4-FFF2-40B4-BE49-F238E27FC236}">
                  <a16:creationId xmlns:a16="http://schemas.microsoft.com/office/drawing/2014/main" id="{4B1E2529-9F40-8708-F085-636CBEFF0254}"/>
                </a:ext>
              </a:extLst>
            </p:cNvPr>
            <p:cNvSpPr/>
            <p:nvPr/>
          </p:nvSpPr>
          <p:spPr>
            <a:xfrm>
              <a:off x="3377645" y="4883102"/>
              <a:ext cx="1396390" cy="279610"/>
            </a:xfrm>
            <a:prstGeom prst="rect">
              <a:avLst/>
            </a:prstGeom>
            <a:noFill/>
            <a:ln/>
          </p:spPr>
          <p:txBody>
            <a:bodyPr wrap="square" lIns="0" tIns="0" rIns="0" bIns="0" rtlCol="0" anchor="t"/>
            <a:lstStyle/>
            <a:p>
              <a:pPr algn="ctr" defTabSz="913578">
                <a:defRPr/>
              </a:pPr>
              <a:r>
                <a:rPr lang="en-US" sz="1050" b="1">
                  <a:solidFill>
                    <a:srgbClr val="354A5F">
                      <a:alpha val="100000"/>
                    </a:srgbClr>
                  </a:solidFill>
                  <a:latin typeface="72" panose="020B0503030000000003" pitchFamily="34" charset="0"/>
                  <a:cs typeface="72" panose="020B0503030000000003" pitchFamily="34" charset="0"/>
                </a:rPr>
                <a:t>SAP HANA Cloud</a:t>
              </a:r>
            </a:p>
          </p:txBody>
        </p:sp>
        <p:sp>
          <p:nvSpPr>
            <p:cNvPr id="25" name="Rounded Rectangle 60">
              <a:extLst>
                <a:ext uri="{FF2B5EF4-FFF2-40B4-BE49-F238E27FC236}">
                  <a16:creationId xmlns:a16="http://schemas.microsoft.com/office/drawing/2014/main" id="{27A27562-B892-7296-B830-DAFC8D8F3951}"/>
                </a:ext>
              </a:extLst>
            </p:cNvPr>
            <p:cNvSpPr/>
            <p:nvPr/>
          </p:nvSpPr>
          <p:spPr>
            <a:xfrm>
              <a:off x="3381700" y="5538426"/>
              <a:ext cx="1024081" cy="240203"/>
            </a:xfrm>
            <a:prstGeom prst="roundRect">
              <a:avLst>
                <a:gd name="adj" fmla="val 18515"/>
              </a:avLst>
            </a:prstGeom>
            <a:solidFill>
              <a:srgbClr val="F5FAE5"/>
            </a:solidFill>
            <a:ln w="12700">
              <a:solidFill>
                <a:srgbClr val="1889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8">
                <a:defRPr/>
              </a:pPr>
              <a:r>
                <a:rPr lang="en-GB" sz="1000">
                  <a:solidFill>
                    <a:srgbClr val="44546A"/>
                  </a:solidFill>
                  <a:latin typeface="Calibri" panose="020F0502020204030204"/>
                </a:rPr>
                <a:t>Local Table</a:t>
              </a:r>
              <a:endParaRPr lang="en-DE" sz="1000">
                <a:solidFill>
                  <a:srgbClr val="44546A"/>
                </a:solidFill>
                <a:latin typeface="Calibri" panose="020F0502020204030204"/>
              </a:endParaRPr>
            </a:p>
          </p:txBody>
        </p:sp>
        <p:sp>
          <p:nvSpPr>
            <p:cNvPr id="26" name="Rounded Rectangle 68">
              <a:extLst>
                <a:ext uri="{FF2B5EF4-FFF2-40B4-BE49-F238E27FC236}">
                  <a16:creationId xmlns:a16="http://schemas.microsoft.com/office/drawing/2014/main" id="{F565769E-C71D-CC7F-A3B9-AB0B670AAE04}"/>
                </a:ext>
              </a:extLst>
            </p:cNvPr>
            <p:cNvSpPr/>
            <p:nvPr/>
          </p:nvSpPr>
          <p:spPr>
            <a:xfrm>
              <a:off x="4473869" y="5522387"/>
              <a:ext cx="877689" cy="266805"/>
            </a:xfrm>
            <a:prstGeom prst="roundRect">
              <a:avLst>
                <a:gd name="adj" fmla="val 19967"/>
              </a:avLst>
            </a:prstGeom>
            <a:solidFill>
              <a:srgbClr val="F5FAE5"/>
            </a:solidFill>
            <a:ln w="12700">
              <a:solidFill>
                <a:srgbClr val="1889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8">
                <a:defRPr/>
              </a:pPr>
              <a:r>
                <a:rPr lang="en-GB" sz="1050">
                  <a:solidFill>
                    <a:srgbClr val="44546A"/>
                  </a:solidFill>
                  <a:latin typeface="Calibri" panose="020F0502020204030204"/>
                </a:rPr>
                <a:t>Views</a:t>
              </a:r>
              <a:endParaRPr lang="en-DE" sz="1050">
                <a:solidFill>
                  <a:srgbClr val="44546A"/>
                </a:solidFill>
                <a:latin typeface="Calibri" panose="020F0502020204030204"/>
              </a:endParaRPr>
            </a:p>
          </p:txBody>
        </p:sp>
      </p:grpSp>
      <p:pic>
        <p:nvPicPr>
          <p:cNvPr id="29" name="Picture 28">
            <a:extLst>
              <a:ext uri="{FF2B5EF4-FFF2-40B4-BE49-F238E27FC236}">
                <a16:creationId xmlns:a16="http://schemas.microsoft.com/office/drawing/2014/main" id="{893414DA-3430-7DB8-0CE5-A427FBA413AD}"/>
              </a:ext>
            </a:extLst>
          </p:cNvPr>
          <p:cNvPicPr>
            <a:picLocks noChangeAspect="1"/>
          </p:cNvPicPr>
          <p:nvPr/>
        </p:nvPicPr>
        <p:blipFill>
          <a:blip r:embed="rId10"/>
          <a:srcRect r="12662"/>
          <a:stretch/>
        </p:blipFill>
        <p:spPr>
          <a:xfrm>
            <a:off x="4307064" y="1571617"/>
            <a:ext cx="3106761" cy="30290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30" name="Straight Arrow Connector 35">
            <a:extLst>
              <a:ext uri="{FF2B5EF4-FFF2-40B4-BE49-F238E27FC236}">
                <a16:creationId xmlns:a16="http://schemas.microsoft.com/office/drawing/2014/main" id="{FB18CDE0-0783-4513-7D6F-E73923434067}"/>
              </a:ext>
            </a:extLst>
          </p:cNvPr>
          <p:cNvCxnSpPr>
            <a:cxnSpLocks/>
          </p:cNvCxnSpPr>
          <p:nvPr/>
        </p:nvCxnSpPr>
        <p:spPr>
          <a:xfrm rot="16200000" flipH="1">
            <a:off x="5291249" y="4806354"/>
            <a:ext cx="1155098" cy="277798"/>
          </a:xfrm>
          <a:prstGeom prst="bentConnector2">
            <a:avLst/>
          </a:prstGeom>
          <a:ln w="15875">
            <a:solidFill>
              <a:srgbClr val="354A5F"/>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5C8761AB-85FF-4E11-9622-D54443B45D16}"/>
              </a:ext>
            </a:extLst>
          </p:cNvPr>
          <p:cNvGrpSpPr/>
          <p:nvPr/>
        </p:nvGrpSpPr>
        <p:grpSpPr>
          <a:xfrm>
            <a:off x="5537409" y="4424566"/>
            <a:ext cx="472015" cy="199898"/>
            <a:chOff x="4907021" y="4679821"/>
            <a:chExt cx="472384" cy="200054"/>
          </a:xfrm>
        </p:grpSpPr>
        <p:sp>
          <p:nvSpPr>
            <p:cNvPr id="32" name="Rounded Rectangle 64">
              <a:extLst>
                <a:ext uri="{FF2B5EF4-FFF2-40B4-BE49-F238E27FC236}">
                  <a16:creationId xmlns:a16="http://schemas.microsoft.com/office/drawing/2014/main" id="{86A4DDB5-03A3-52C5-02C9-4480E4D95A3E}"/>
                </a:ext>
              </a:extLst>
            </p:cNvPr>
            <p:cNvSpPr/>
            <p:nvPr/>
          </p:nvSpPr>
          <p:spPr>
            <a:xfrm>
              <a:off x="4907021" y="4713276"/>
              <a:ext cx="472384" cy="127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8">
                <a:defRPr/>
              </a:pPr>
              <a:endParaRPr lang="en-DE" sz="1797">
                <a:solidFill>
                  <a:srgbClr val="FFFFFF"/>
                </a:solidFill>
                <a:latin typeface="Calibri" panose="020F0502020204030204"/>
              </a:endParaRPr>
            </a:p>
          </p:txBody>
        </p:sp>
        <p:sp>
          <p:nvSpPr>
            <p:cNvPr id="33" name="Text 10">
              <a:extLst>
                <a:ext uri="{FF2B5EF4-FFF2-40B4-BE49-F238E27FC236}">
                  <a16:creationId xmlns:a16="http://schemas.microsoft.com/office/drawing/2014/main" id="{366E940E-1712-8C3F-6695-C815E40B8613}"/>
                </a:ext>
              </a:extLst>
            </p:cNvPr>
            <p:cNvSpPr/>
            <p:nvPr/>
          </p:nvSpPr>
          <p:spPr>
            <a:xfrm>
              <a:off x="4956660" y="4679821"/>
              <a:ext cx="380974" cy="200054"/>
            </a:xfrm>
            <a:prstGeom prst="rect">
              <a:avLst/>
            </a:prstGeom>
            <a:noFill/>
            <a:ln/>
          </p:spPr>
          <p:txBody>
            <a:bodyPr wrap="square" lIns="0" tIns="0" rIns="0" bIns="0" rtlCol="0" anchor="t"/>
            <a:lstStyle/>
            <a:p>
              <a:pPr algn="ctr" defTabSz="913578">
                <a:lnSpc>
                  <a:spcPts val="1292"/>
                </a:lnSpc>
                <a:spcAft>
                  <a:spcPts val="993"/>
                </a:spcAft>
                <a:defRPr/>
              </a:pPr>
              <a:r>
                <a:rPr lang="en-US" sz="600" b="1">
                  <a:solidFill>
                    <a:srgbClr val="FFFFFF"/>
                  </a:solidFill>
                  <a:latin typeface="72" panose="020B0503030000000003" pitchFamily="34" charset="0"/>
                  <a:cs typeface="72" panose="020B0503030000000003" pitchFamily="34" charset="0"/>
                </a:rPr>
                <a:t>ODBC</a:t>
              </a:r>
            </a:p>
          </p:txBody>
        </p:sp>
      </p:grpSp>
      <p:pic>
        <p:nvPicPr>
          <p:cNvPr id="34" name="Picture 2" descr="IRI Acquires Retail Consumer Insights Provider Intelligent Shopper  Solutions (ISS) from Kognitiv Corporation | Business Wire">
            <a:extLst>
              <a:ext uri="{FF2B5EF4-FFF2-40B4-BE49-F238E27FC236}">
                <a16:creationId xmlns:a16="http://schemas.microsoft.com/office/drawing/2014/main" id="{43E41948-25EE-FF28-04B5-4A957EA51BE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447953" y="6251334"/>
            <a:ext cx="362597" cy="14072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2" descr="Nielsen Holdings - Wikipedia">
            <a:extLst>
              <a:ext uri="{FF2B5EF4-FFF2-40B4-BE49-F238E27FC236}">
                <a16:creationId xmlns:a16="http://schemas.microsoft.com/office/drawing/2014/main" id="{50159517-3521-3454-4740-5421CA6F553C}"/>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9865874" y="6263955"/>
            <a:ext cx="542401" cy="8714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or: Elbow 265">
            <a:extLst>
              <a:ext uri="{FF2B5EF4-FFF2-40B4-BE49-F238E27FC236}">
                <a16:creationId xmlns:a16="http://schemas.microsoft.com/office/drawing/2014/main" id="{65A0F896-5D5F-3276-6055-0BBC4A6C15FA}"/>
              </a:ext>
            </a:extLst>
          </p:cNvPr>
          <p:cNvCxnSpPr>
            <a:cxnSpLocks/>
            <a:endCxn id="19" idx="1"/>
          </p:cNvCxnSpPr>
          <p:nvPr/>
        </p:nvCxnSpPr>
        <p:spPr>
          <a:xfrm flipV="1">
            <a:off x="8181657" y="5335437"/>
            <a:ext cx="1146947" cy="45367"/>
          </a:xfrm>
          <a:prstGeom prst="bentConnector3">
            <a:avLst/>
          </a:prstGeom>
          <a:ln w="15875">
            <a:headEnd type="none" w="med" len="med"/>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288808A0-2EA3-354A-DEF5-CD93F0532FC9}"/>
              </a:ext>
            </a:extLst>
          </p:cNvPr>
          <p:cNvSpPr txBox="1"/>
          <p:nvPr/>
        </p:nvSpPr>
        <p:spPr>
          <a:xfrm>
            <a:off x="8301500" y="5014967"/>
            <a:ext cx="589751" cy="123079"/>
          </a:xfrm>
          <a:prstGeom prst="rect">
            <a:avLst/>
          </a:prstGeom>
          <a:noFill/>
        </p:spPr>
        <p:txBody>
          <a:bodyPr wrap="square" lIns="0" tIns="0" rIns="0" bIns="0" rtlCol="0">
            <a:spAutoFit/>
          </a:bodyPr>
          <a:lstStyle/>
          <a:p>
            <a:pPr defTabSz="914400" fontAlgn="base">
              <a:spcBef>
                <a:spcPct val="50000"/>
              </a:spcBef>
              <a:spcAft>
                <a:spcPct val="0"/>
              </a:spcAft>
              <a:buClr>
                <a:srgbClr val="F0AB00"/>
              </a:buClr>
              <a:buSzPct val="80000"/>
            </a:pPr>
            <a:r>
              <a:rPr lang="en-US" sz="800" kern="0">
                <a:solidFill>
                  <a:srgbClr val="000000"/>
                </a:solidFill>
                <a:latin typeface="72 Brand"/>
                <a:ea typeface="Arial Unicode MS" pitchFamily="34" charset="-128"/>
                <a:cs typeface="Arial Unicode MS" pitchFamily="34" charset="-128"/>
              </a:rPr>
              <a:t>Past Promos</a:t>
            </a:r>
            <a:endParaRPr lang="en-DE" sz="800" kern="0">
              <a:solidFill>
                <a:srgbClr val="000000"/>
              </a:solidFill>
              <a:latin typeface="72 Brand"/>
              <a:ea typeface="Arial Unicode MS" pitchFamily="34" charset="-128"/>
              <a:cs typeface="Arial Unicode MS" pitchFamily="34" charset="-128"/>
            </a:endParaRPr>
          </a:p>
        </p:txBody>
      </p:sp>
      <p:sp>
        <p:nvSpPr>
          <p:cNvPr id="38" name="Rounded Rectangle 34">
            <a:extLst>
              <a:ext uri="{FF2B5EF4-FFF2-40B4-BE49-F238E27FC236}">
                <a16:creationId xmlns:a16="http://schemas.microsoft.com/office/drawing/2014/main" id="{DA8E63D8-B3C0-3776-A87F-5A0AA63CF91F}"/>
              </a:ext>
            </a:extLst>
          </p:cNvPr>
          <p:cNvSpPr/>
          <p:nvPr/>
        </p:nvSpPr>
        <p:spPr>
          <a:xfrm>
            <a:off x="5967686" y="4850279"/>
            <a:ext cx="2208415" cy="1319481"/>
          </a:xfrm>
          <a:prstGeom prst="roundRect">
            <a:avLst>
              <a:gd name="adj" fmla="val 7872"/>
            </a:avLst>
          </a:prstGeom>
          <a:noFill/>
          <a:ln w="12700">
            <a:solidFill>
              <a:srgbClr val="0070F2"/>
            </a:solidFill>
            <a:prstDash val="sysDash"/>
            <a:extLst>
              <a:ext uri="{C807C97D-BFC1-408E-A445-0C87EB9F89A2}">
                <ask:lineSketchStyleProps xmlns:ask="http://schemas.microsoft.com/office/drawing/2018/sketchyshapes" sd="1219033472">
                  <a:custGeom>
                    <a:avLst/>
                    <a:gdLst>
                      <a:gd name="connsiteX0" fmla="*/ 0 w 2208415"/>
                      <a:gd name="connsiteY0" fmla="*/ 103870 h 1319481"/>
                      <a:gd name="connsiteX1" fmla="*/ 103870 w 2208415"/>
                      <a:gd name="connsiteY1" fmla="*/ 0 h 1319481"/>
                      <a:gd name="connsiteX2" fmla="*/ 644052 w 2208415"/>
                      <a:gd name="connsiteY2" fmla="*/ 0 h 1319481"/>
                      <a:gd name="connsiteX3" fmla="*/ 1124214 w 2208415"/>
                      <a:gd name="connsiteY3" fmla="*/ 0 h 1319481"/>
                      <a:gd name="connsiteX4" fmla="*/ 1584370 w 2208415"/>
                      <a:gd name="connsiteY4" fmla="*/ 0 h 1319481"/>
                      <a:gd name="connsiteX5" fmla="*/ 2104545 w 2208415"/>
                      <a:gd name="connsiteY5" fmla="*/ 0 h 1319481"/>
                      <a:gd name="connsiteX6" fmla="*/ 2208415 w 2208415"/>
                      <a:gd name="connsiteY6" fmla="*/ 103870 h 1319481"/>
                      <a:gd name="connsiteX7" fmla="*/ 2208415 w 2208415"/>
                      <a:gd name="connsiteY7" fmla="*/ 659741 h 1319481"/>
                      <a:gd name="connsiteX8" fmla="*/ 2208415 w 2208415"/>
                      <a:gd name="connsiteY8" fmla="*/ 1215611 h 1319481"/>
                      <a:gd name="connsiteX9" fmla="*/ 2104545 w 2208415"/>
                      <a:gd name="connsiteY9" fmla="*/ 1319481 h 1319481"/>
                      <a:gd name="connsiteX10" fmla="*/ 1604376 w 2208415"/>
                      <a:gd name="connsiteY10" fmla="*/ 1319481 h 1319481"/>
                      <a:gd name="connsiteX11" fmla="*/ 1124214 w 2208415"/>
                      <a:gd name="connsiteY11" fmla="*/ 1319481 h 1319481"/>
                      <a:gd name="connsiteX12" fmla="*/ 584032 w 2208415"/>
                      <a:gd name="connsiteY12" fmla="*/ 1319481 h 1319481"/>
                      <a:gd name="connsiteX13" fmla="*/ 103870 w 2208415"/>
                      <a:gd name="connsiteY13" fmla="*/ 1319481 h 1319481"/>
                      <a:gd name="connsiteX14" fmla="*/ 0 w 2208415"/>
                      <a:gd name="connsiteY14" fmla="*/ 1215611 h 1319481"/>
                      <a:gd name="connsiteX15" fmla="*/ 0 w 2208415"/>
                      <a:gd name="connsiteY15" fmla="*/ 648623 h 1319481"/>
                      <a:gd name="connsiteX16" fmla="*/ 0 w 2208415"/>
                      <a:gd name="connsiteY16" fmla="*/ 103870 h 13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08415" h="1319481" extrusionOk="0">
                        <a:moveTo>
                          <a:pt x="0" y="103870"/>
                        </a:moveTo>
                        <a:cubicBezTo>
                          <a:pt x="-7341" y="41976"/>
                          <a:pt x="39049" y="2798"/>
                          <a:pt x="103870" y="0"/>
                        </a:cubicBezTo>
                        <a:cubicBezTo>
                          <a:pt x="280858" y="-38916"/>
                          <a:pt x="457991" y="5207"/>
                          <a:pt x="644052" y="0"/>
                        </a:cubicBezTo>
                        <a:cubicBezTo>
                          <a:pt x="830113" y="-5207"/>
                          <a:pt x="1027631" y="32828"/>
                          <a:pt x="1124214" y="0"/>
                        </a:cubicBezTo>
                        <a:cubicBezTo>
                          <a:pt x="1220797" y="-32828"/>
                          <a:pt x="1414424" y="32619"/>
                          <a:pt x="1584370" y="0"/>
                        </a:cubicBezTo>
                        <a:cubicBezTo>
                          <a:pt x="1754316" y="-32619"/>
                          <a:pt x="1960914" y="8339"/>
                          <a:pt x="2104545" y="0"/>
                        </a:cubicBezTo>
                        <a:cubicBezTo>
                          <a:pt x="2165013" y="-6384"/>
                          <a:pt x="2197207" y="44788"/>
                          <a:pt x="2208415" y="103870"/>
                        </a:cubicBezTo>
                        <a:cubicBezTo>
                          <a:pt x="2241310" y="343866"/>
                          <a:pt x="2150852" y="472044"/>
                          <a:pt x="2208415" y="659741"/>
                        </a:cubicBezTo>
                        <a:cubicBezTo>
                          <a:pt x="2265978" y="847438"/>
                          <a:pt x="2160198" y="951895"/>
                          <a:pt x="2208415" y="1215611"/>
                        </a:cubicBezTo>
                        <a:cubicBezTo>
                          <a:pt x="2219083" y="1275542"/>
                          <a:pt x="2157774" y="1318812"/>
                          <a:pt x="2104545" y="1319481"/>
                        </a:cubicBezTo>
                        <a:cubicBezTo>
                          <a:pt x="1906197" y="1335742"/>
                          <a:pt x="1767692" y="1306373"/>
                          <a:pt x="1604376" y="1319481"/>
                        </a:cubicBezTo>
                        <a:cubicBezTo>
                          <a:pt x="1441060" y="1332589"/>
                          <a:pt x="1360919" y="1276178"/>
                          <a:pt x="1124214" y="1319481"/>
                        </a:cubicBezTo>
                        <a:cubicBezTo>
                          <a:pt x="887509" y="1362784"/>
                          <a:pt x="783533" y="1263022"/>
                          <a:pt x="584032" y="1319481"/>
                        </a:cubicBezTo>
                        <a:cubicBezTo>
                          <a:pt x="384531" y="1375940"/>
                          <a:pt x="206786" y="1302165"/>
                          <a:pt x="103870" y="1319481"/>
                        </a:cubicBezTo>
                        <a:cubicBezTo>
                          <a:pt x="36931" y="1321053"/>
                          <a:pt x="-8068" y="1267410"/>
                          <a:pt x="0" y="1215611"/>
                        </a:cubicBezTo>
                        <a:cubicBezTo>
                          <a:pt x="-61051" y="937676"/>
                          <a:pt x="54985" y="919535"/>
                          <a:pt x="0" y="648623"/>
                        </a:cubicBezTo>
                        <a:cubicBezTo>
                          <a:pt x="-54985" y="377711"/>
                          <a:pt x="30558" y="278520"/>
                          <a:pt x="0" y="10387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8">
              <a:defRPr/>
            </a:pPr>
            <a:endParaRPr lang="en-DE" sz="1797">
              <a:solidFill>
                <a:srgbClr val="FFFFFF"/>
              </a:solidFill>
              <a:latin typeface="Calibri" panose="020F0502020204030204"/>
            </a:endParaRPr>
          </a:p>
        </p:txBody>
      </p:sp>
      <p:sp>
        <p:nvSpPr>
          <p:cNvPr id="39" name="Text 29">
            <a:extLst>
              <a:ext uri="{FF2B5EF4-FFF2-40B4-BE49-F238E27FC236}">
                <a16:creationId xmlns:a16="http://schemas.microsoft.com/office/drawing/2014/main" id="{A38376AE-B0F9-18DA-A03B-8DA31C1A8A15}"/>
              </a:ext>
            </a:extLst>
          </p:cNvPr>
          <p:cNvSpPr/>
          <p:nvPr/>
        </p:nvSpPr>
        <p:spPr>
          <a:xfrm>
            <a:off x="6037526" y="4858205"/>
            <a:ext cx="1097067" cy="220027"/>
          </a:xfrm>
          <a:prstGeom prst="rect">
            <a:avLst/>
          </a:prstGeom>
          <a:noFill/>
          <a:ln/>
        </p:spPr>
        <p:txBody>
          <a:bodyPr wrap="square" lIns="0" tIns="0" rIns="0" bIns="0" rtlCol="0" anchor="t"/>
          <a:lstStyle/>
          <a:p>
            <a:pPr algn="ctr" defTabSz="913578">
              <a:defRPr/>
            </a:pPr>
            <a:r>
              <a:rPr lang="en-US" sz="1050" b="1">
                <a:solidFill>
                  <a:srgbClr val="354A5F">
                    <a:alpha val="100000"/>
                  </a:srgbClr>
                </a:solidFill>
                <a:latin typeface="72" panose="020B0503030000000003" pitchFamily="34" charset="0"/>
                <a:cs typeface="72" panose="020B0503030000000003" pitchFamily="34" charset="0"/>
              </a:rPr>
              <a:t>Datasphere</a:t>
            </a:r>
          </a:p>
        </p:txBody>
      </p:sp>
      <p:sp>
        <p:nvSpPr>
          <p:cNvPr id="40" name="Rounded Rectangle 52">
            <a:extLst>
              <a:ext uri="{FF2B5EF4-FFF2-40B4-BE49-F238E27FC236}">
                <a16:creationId xmlns:a16="http://schemas.microsoft.com/office/drawing/2014/main" id="{9589A4C7-F584-1CD2-FBEF-F486B367FDAE}"/>
              </a:ext>
            </a:extLst>
          </p:cNvPr>
          <p:cNvSpPr/>
          <p:nvPr/>
        </p:nvSpPr>
        <p:spPr>
          <a:xfrm>
            <a:off x="2201020" y="5104157"/>
            <a:ext cx="2138885" cy="1483075"/>
          </a:xfrm>
          <a:prstGeom prst="roundRect">
            <a:avLst>
              <a:gd name="adj" fmla="val 7872"/>
            </a:avLst>
          </a:prstGeom>
          <a:noFill/>
          <a:ln w="12700">
            <a:solidFill>
              <a:srgbClr val="1889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3578">
              <a:defRPr/>
            </a:pPr>
            <a:endParaRPr lang="en-DE" sz="900" b="1">
              <a:solidFill>
                <a:srgbClr val="000000"/>
              </a:solidFill>
              <a:latin typeface="Calibri" panose="020F0502020204030204"/>
            </a:endParaRPr>
          </a:p>
        </p:txBody>
      </p:sp>
      <p:sp>
        <p:nvSpPr>
          <p:cNvPr id="41" name="TextBox 40">
            <a:extLst>
              <a:ext uri="{FF2B5EF4-FFF2-40B4-BE49-F238E27FC236}">
                <a16:creationId xmlns:a16="http://schemas.microsoft.com/office/drawing/2014/main" id="{EA916F96-95DB-324E-8D48-61FB409FA038}"/>
              </a:ext>
            </a:extLst>
          </p:cNvPr>
          <p:cNvSpPr txBox="1"/>
          <p:nvPr/>
        </p:nvSpPr>
        <p:spPr>
          <a:xfrm>
            <a:off x="2262559" y="5148874"/>
            <a:ext cx="1115690" cy="161583"/>
          </a:xfrm>
          <a:prstGeom prst="rect">
            <a:avLst/>
          </a:prstGeom>
          <a:noFill/>
        </p:spPr>
        <p:txBody>
          <a:bodyPr wrap="none" lIns="0" tIns="0" rIns="0" bIns="0" rtlCol="0">
            <a:spAutoFit/>
          </a:bodyPr>
          <a:lstStyle/>
          <a:p>
            <a:pPr defTabSz="914400" fontAlgn="base">
              <a:spcBef>
                <a:spcPct val="50000"/>
              </a:spcBef>
              <a:spcAft>
                <a:spcPct val="0"/>
              </a:spcAft>
              <a:buClr>
                <a:srgbClr val="000000"/>
              </a:buClr>
              <a:buSzPct val="100000"/>
            </a:pPr>
            <a:r>
              <a:rPr lang="en-US" sz="1050" b="1" kern="0">
                <a:solidFill>
                  <a:srgbClr val="000000"/>
                </a:solidFill>
                <a:latin typeface="72 Brand" panose="020B0504030603020204" pitchFamily="34" charset="0"/>
                <a:ea typeface="72 Brand" pitchFamily="34" charset="-128"/>
                <a:cs typeface="72 Brand" pitchFamily="34" charset="-128"/>
              </a:rPr>
              <a:t>SAP Object Store</a:t>
            </a:r>
            <a:endParaRPr lang="en-DE" sz="1050" b="1" kern="0">
              <a:solidFill>
                <a:srgbClr val="000000"/>
              </a:solidFill>
              <a:latin typeface="72 Brand" panose="020B0504030603020204" pitchFamily="34" charset="0"/>
              <a:ea typeface="72 Brand" pitchFamily="34" charset="-128"/>
              <a:cs typeface="72 Brand" pitchFamily="34" charset="-128"/>
            </a:endParaRPr>
          </a:p>
        </p:txBody>
      </p:sp>
      <p:sp>
        <p:nvSpPr>
          <p:cNvPr id="42" name="Rectangle: Rounded Corners 1">
            <a:extLst>
              <a:ext uri="{FF2B5EF4-FFF2-40B4-BE49-F238E27FC236}">
                <a16:creationId xmlns:a16="http://schemas.microsoft.com/office/drawing/2014/main" id="{A10B597C-C24C-B660-098A-54CAE4DE9969}"/>
              </a:ext>
            </a:extLst>
          </p:cNvPr>
          <p:cNvSpPr/>
          <p:nvPr/>
        </p:nvSpPr>
        <p:spPr bwMode="gray">
          <a:xfrm>
            <a:off x="10289292" y="310057"/>
            <a:ext cx="1692228" cy="780130"/>
          </a:xfrm>
          <a:prstGeom prst="roundRect">
            <a:avLst/>
          </a:prstGeom>
          <a:ln>
            <a:headEnd/>
            <a:tailEnd/>
          </a:ln>
        </p:spPr>
        <p:style>
          <a:lnRef idx="0">
            <a:schemeClr val="accent1"/>
          </a:lnRef>
          <a:fillRef idx="3">
            <a:schemeClr val="accent1"/>
          </a:fillRef>
          <a:effectRef idx="3">
            <a:schemeClr val="accent1"/>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3200" b="1" kern="0">
                <a:solidFill>
                  <a:srgbClr val="FFFFFF"/>
                </a:solidFill>
                <a:latin typeface="72 Brand"/>
                <a:ea typeface="72 Brand" pitchFamily="34" charset="-128"/>
                <a:cs typeface="72 Brand" pitchFamily="34" charset="-128"/>
              </a:rPr>
              <a:t>PoC </a:t>
            </a:r>
            <a:endParaRPr lang="en-DE" sz="3200" b="1" kern="0">
              <a:solidFill>
                <a:srgbClr val="FFFFFF"/>
              </a:solidFill>
              <a:latin typeface="72 Brand"/>
              <a:ea typeface="72 Brand" pitchFamily="34" charset="-128"/>
              <a:cs typeface="72 Brand" pitchFamily="34" charset="-128"/>
            </a:endParaRPr>
          </a:p>
        </p:txBody>
      </p:sp>
      <p:cxnSp>
        <p:nvCxnSpPr>
          <p:cNvPr id="43" name="Connector: Elbow 53">
            <a:extLst>
              <a:ext uri="{FF2B5EF4-FFF2-40B4-BE49-F238E27FC236}">
                <a16:creationId xmlns:a16="http://schemas.microsoft.com/office/drawing/2014/main" id="{4DA79832-06BD-0F58-1B3A-E986DDAB469F}"/>
              </a:ext>
            </a:extLst>
          </p:cNvPr>
          <p:cNvCxnSpPr>
            <a:cxnSpLocks/>
            <a:stCxn id="4" idx="2"/>
            <a:endCxn id="29" idx="0"/>
          </p:cNvCxnSpPr>
          <p:nvPr/>
        </p:nvCxnSpPr>
        <p:spPr>
          <a:xfrm rot="16200000" flipH="1">
            <a:off x="5638659" y="1349830"/>
            <a:ext cx="374201" cy="69371"/>
          </a:xfrm>
          <a:prstGeom prst="bentConnector3">
            <a:avLst/>
          </a:prstGeom>
          <a:ln w="15875">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699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BEDED30-3421-C520-D97C-4DA578144EDB}"/>
            </a:ext>
          </a:extLst>
        </p:cNvPr>
        <p:cNvGrpSpPr/>
        <p:nvPr/>
      </p:nvGrpSpPr>
      <p:grpSpPr>
        <a:xfrm>
          <a:off x="0" y="0"/>
          <a:ext cx="0" cy="0"/>
          <a:chOff x="0" y="0"/>
          <a:chExt cx="0" cy="0"/>
        </a:xfrm>
      </p:grpSpPr>
      <p:sp>
        <p:nvSpPr>
          <p:cNvPr id="6" name="Text 4">
            <a:extLst>
              <a:ext uri="{FF2B5EF4-FFF2-40B4-BE49-F238E27FC236}">
                <a16:creationId xmlns:a16="http://schemas.microsoft.com/office/drawing/2014/main" id="{74FA4EEB-7BF4-A8BA-14A1-D3F80522C18C}"/>
              </a:ext>
            </a:extLst>
          </p:cNvPr>
          <p:cNvSpPr/>
          <p:nvPr/>
        </p:nvSpPr>
        <p:spPr>
          <a:xfrm>
            <a:off x="444887" y="193962"/>
            <a:ext cx="9001478" cy="398420"/>
          </a:xfrm>
          <a:prstGeom prst="rect">
            <a:avLst/>
          </a:prstGeom>
          <a:noFill/>
          <a:ln/>
        </p:spPr>
        <p:txBody>
          <a:bodyPr wrap="square" lIns="0" tIns="0" rIns="0" bIns="0" rtlCol="0" anchor="t"/>
          <a:lstStyle/>
          <a:p>
            <a:pPr defTabSz="913578">
              <a:defRPr/>
            </a:pPr>
            <a:r>
              <a:rPr lang="en-US" sz="2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Pricing optimization &amp; Promotional effectiveness  </a:t>
            </a:r>
          </a:p>
          <a:p>
            <a:pPr defTabSz="913578">
              <a:defRPr/>
            </a:pPr>
            <a:r>
              <a:rPr lang="en-US" sz="2000" b="1" dirty="0">
                <a:gradFill flip="none" rotWithShape="1">
                  <a:gsLst>
                    <a:gs pos="85000">
                      <a:srgbClr val="0070F2"/>
                    </a:gs>
                    <a:gs pos="70000">
                      <a:srgbClr val="5D36FF"/>
                    </a:gs>
                    <a:gs pos="20000">
                      <a:srgbClr val="1C0C6E"/>
                    </a:gs>
                    <a:gs pos="95000">
                      <a:srgbClr val="1B90FF"/>
                    </a:gs>
                  </a:gsLst>
                  <a:lin ang="2220000" scaled="0"/>
                  <a:tileRect/>
                </a:gradFill>
                <a:latin typeface="72 Brand" panose="020B0504030603020204" pitchFamily="34" charset="0"/>
              </a:rPr>
              <a:t>Business Data Cloud &amp; SAP Databricks  Architecture </a:t>
            </a:r>
          </a:p>
        </p:txBody>
      </p:sp>
      <p:pic>
        <p:nvPicPr>
          <p:cNvPr id="8" name="Picture 7">
            <a:extLst>
              <a:ext uri="{FF2B5EF4-FFF2-40B4-BE49-F238E27FC236}">
                <a16:creationId xmlns:a16="http://schemas.microsoft.com/office/drawing/2014/main" id="{1F7E3BCC-C81D-4A1D-56EB-996A04116071}"/>
              </a:ext>
            </a:extLst>
          </p:cNvPr>
          <p:cNvPicPr>
            <a:picLocks noChangeAspect="1"/>
          </p:cNvPicPr>
          <p:nvPr/>
        </p:nvPicPr>
        <p:blipFill>
          <a:blip r:embed="rId3"/>
          <a:srcRect l="27031" t="25378" r="18882" b="14641"/>
          <a:stretch>
            <a:fillRect/>
          </a:stretch>
        </p:blipFill>
        <p:spPr>
          <a:xfrm>
            <a:off x="1769420" y="855023"/>
            <a:ext cx="7748195" cy="5580458"/>
          </a:xfrm>
          <a:prstGeom prst="rect">
            <a:avLst/>
          </a:prstGeom>
        </p:spPr>
      </p:pic>
    </p:spTree>
    <p:extLst>
      <p:ext uri="{BB962C8B-B14F-4D97-AF65-F5344CB8AC3E}">
        <p14:creationId xmlns:p14="http://schemas.microsoft.com/office/powerpoint/2010/main" val="11560183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SAP_Business_AI">
      <a:dk1>
        <a:srgbClr val="000000"/>
      </a:dk1>
      <a:lt1>
        <a:srgbClr val="E9ECEE"/>
      </a:lt1>
      <a:dk2>
        <a:srgbClr val="000000"/>
      </a:dk2>
      <a:lt2>
        <a:srgbClr val="E9ECEE"/>
      </a:lt2>
      <a:accent1>
        <a:srgbClr val="001449"/>
      </a:accent1>
      <a:accent2>
        <a:srgbClr val="002A86"/>
      </a:accent2>
      <a:accent3>
        <a:srgbClr val="0070F2"/>
      </a:accent3>
      <a:accent4>
        <a:srgbClr val="1B90FF"/>
      </a:accent4>
      <a:accent5>
        <a:srgbClr val="89D1FF"/>
      </a:accent5>
      <a:accent6>
        <a:srgbClr val="D1EFFF"/>
      </a:accent6>
      <a:hlink>
        <a:srgbClr val="0070F2"/>
      </a:hlink>
      <a:folHlink>
        <a:srgbClr val="002A86"/>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AI_brand_manual_2024" id="{451EB6A8-0215-B345-BDFB-988A05F561F4}" vid="{AF6150CF-14F7-2547-A8EE-AE868E752953}"/>
    </a:ext>
  </a:extLst>
</a:theme>
</file>

<file path=ppt/theme/theme2.xml><?xml version="1.0" encoding="utf-8"?>
<a:theme xmlns:a="http://schemas.openxmlformats.org/drawingml/2006/main" name="1_Office Theme">
  <a:themeElements>
    <a:clrScheme name="SAP_Business_AI">
      <a:dk1>
        <a:srgbClr val="000000"/>
      </a:dk1>
      <a:lt1>
        <a:srgbClr val="E9ECEE"/>
      </a:lt1>
      <a:dk2>
        <a:srgbClr val="000000"/>
      </a:dk2>
      <a:lt2>
        <a:srgbClr val="E9ECEE"/>
      </a:lt2>
      <a:accent1>
        <a:srgbClr val="001449"/>
      </a:accent1>
      <a:accent2>
        <a:srgbClr val="002A86"/>
      </a:accent2>
      <a:accent3>
        <a:srgbClr val="0070F2"/>
      </a:accent3>
      <a:accent4>
        <a:srgbClr val="1B90FF"/>
      </a:accent4>
      <a:accent5>
        <a:srgbClr val="89D1FF"/>
      </a:accent5>
      <a:accent6>
        <a:srgbClr val="D1EFFF"/>
      </a:accent6>
      <a:hlink>
        <a:srgbClr val="0070F2"/>
      </a:hlink>
      <a:folHlink>
        <a:srgbClr val="002A86"/>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AI_brand_manual_2024" id="{451EB6A8-0215-B345-BDFB-988A05F561F4}" vid="{AF6150CF-14F7-2547-A8EE-AE868E75295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SAP_Business_AI">
    <a:dk1>
      <a:srgbClr val="000000"/>
    </a:dk1>
    <a:lt1>
      <a:srgbClr val="E9ECEE"/>
    </a:lt1>
    <a:dk2>
      <a:srgbClr val="000000"/>
    </a:dk2>
    <a:lt2>
      <a:srgbClr val="E9ECEE"/>
    </a:lt2>
    <a:accent1>
      <a:srgbClr val="001449"/>
    </a:accent1>
    <a:accent2>
      <a:srgbClr val="002A86"/>
    </a:accent2>
    <a:accent3>
      <a:srgbClr val="0070F2"/>
    </a:accent3>
    <a:accent4>
      <a:srgbClr val="1B90FF"/>
    </a:accent4>
    <a:accent5>
      <a:srgbClr val="89D1FF"/>
    </a:accent5>
    <a:accent6>
      <a:srgbClr val="D1EFFF"/>
    </a:accent6>
    <a:hlink>
      <a:srgbClr val="0070F2"/>
    </a:hlink>
    <a:folHlink>
      <a:srgbClr val="002A86"/>
    </a:folHlink>
  </a:clrScheme>
</a:themeOverride>
</file>

<file path=ppt/theme/themeOverride2.xml><?xml version="1.0" encoding="utf-8"?>
<a:themeOverride xmlns:a="http://schemas.openxmlformats.org/drawingml/2006/main">
  <a:clrScheme name="SAP_Business_AI">
    <a:dk1>
      <a:srgbClr val="000000"/>
    </a:dk1>
    <a:lt1>
      <a:srgbClr val="E9ECEE"/>
    </a:lt1>
    <a:dk2>
      <a:srgbClr val="000000"/>
    </a:dk2>
    <a:lt2>
      <a:srgbClr val="E9ECEE"/>
    </a:lt2>
    <a:accent1>
      <a:srgbClr val="001449"/>
    </a:accent1>
    <a:accent2>
      <a:srgbClr val="002A86"/>
    </a:accent2>
    <a:accent3>
      <a:srgbClr val="0070F2"/>
    </a:accent3>
    <a:accent4>
      <a:srgbClr val="1B90FF"/>
    </a:accent4>
    <a:accent5>
      <a:srgbClr val="89D1FF"/>
    </a:accent5>
    <a:accent6>
      <a:srgbClr val="D1EFFF"/>
    </a:accent6>
    <a:hlink>
      <a:srgbClr val="0070F2"/>
    </a:hlink>
    <a:folHlink>
      <a:srgbClr val="002A86"/>
    </a:folHlink>
  </a:clrScheme>
</a:themeOverride>
</file>

<file path=ppt/theme/themeOverride3.xml><?xml version="1.0" encoding="utf-8"?>
<a:themeOverride xmlns:a="http://schemas.openxmlformats.org/drawingml/2006/main">
  <a:clrScheme name="SAP_Business_AI">
    <a:dk1>
      <a:srgbClr val="000000"/>
    </a:dk1>
    <a:lt1>
      <a:srgbClr val="E9ECEE"/>
    </a:lt1>
    <a:dk2>
      <a:srgbClr val="000000"/>
    </a:dk2>
    <a:lt2>
      <a:srgbClr val="E9ECEE"/>
    </a:lt2>
    <a:accent1>
      <a:srgbClr val="001449"/>
    </a:accent1>
    <a:accent2>
      <a:srgbClr val="002A86"/>
    </a:accent2>
    <a:accent3>
      <a:srgbClr val="0070F2"/>
    </a:accent3>
    <a:accent4>
      <a:srgbClr val="1B90FF"/>
    </a:accent4>
    <a:accent5>
      <a:srgbClr val="89D1FF"/>
    </a:accent5>
    <a:accent6>
      <a:srgbClr val="D1EFFF"/>
    </a:accent6>
    <a:hlink>
      <a:srgbClr val="0070F2"/>
    </a:hlink>
    <a:folHlink>
      <a:srgbClr val="002A86"/>
    </a:folHlink>
  </a:clrScheme>
</a:themeOverride>
</file>

<file path=ppt/theme/themeOverride4.xml><?xml version="1.0" encoding="utf-8"?>
<a:themeOverride xmlns:a="http://schemas.openxmlformats.org/drawingml/2006/main">
  <a:clrScheme name="SAP_Business_AI">
    <a:dk1>
      <a:srgbClr val="000000"/>
    </a:dk1>
    <a:lt1>
      <a:srgbClr val="E9ECEE"/>
    </a:lt1>
    <a:dk2>
      <a:srgbClr val="000000"/>
    </a:dk2>
    <a:lt2>
      <a:srgbClr val="E9ECEE"/>
    </a:lt2>
    <a:accent1>
      <a:srgbClr val="001449"/>
    </a:accent1>
    <a:accent2>
      <a:srgbClr val="002A86"/>
    </a:accent2>
    <a:accent3>
      <a:srgbClr val="0070F2"/>
    </a:accent3>
    <a:accent4>
      <a:srgbClr val="1B90FF"/>
    </a:accent4>
    <a:accent5>
      <a:srgbClr val="89D1FF"/>
    </a:accent5>
    <a:accent6>
      <a:srgbClr val="D1EFFF"/>
    </a:accent6>
    <a:hlink>
      <a:srgbClr val="0070F2"/>
    </a:hlink>
    <a:folHlink>
      <a:srgbClr val="002A86"/>
    </a:folHlink>
  </a:clrScheme>
</a:themeOverride>
</file>

<file path=ppt/theme/themeOverride5.xml><?xml version="1.0" encoding="utf-8"?>
<a:themeOverride xmlns:a="http://schemas.openxmlformats.org/drawingml/2006/main">
  <a:clrScheme name="SAP_Business_AI">
    <a:dk1>
      <a:srgbClr val="000000"/>
    </a:dk1>
    <a:lt1>
      <a:srgbClr val="E9ECEE"/>
    </a:lt1>
    <a:dk2>
      <a:srgbClr val="000000"/>
    </a:dk2>
    <a:lt2>
      <a:srgbClr val="E9ECEE"/>
    </a:lt2>
    <a:accent1>
      <a:srgbClr val="001449"/>
    </a:accent1>
    <a:accent2>
      <a:srgbClr val="002A86"/>
    </a:accent2>
    <a:accent3>
      <a:srgbClr val="0070F2"/>
    </a:accent3>
    <a:accent4>
      <a:srgbClr val="1B90FF"/>
    </a:accent4>
    <a:accent5>
      <a:srgbClr val="89D1FF"/>
    </a:accent5>
    <a:accent6>
      <a:srgbClr val="D1EFFF"/>
    </a:accent6>
    <a:hlink>
      <a:srgbClr val="0070F2"/>
    </a:hlink>
    <a:folHlink>
      <a:srgbClr val="002A86"/>
    </a:folHlink>
  </a:clrScheme>
</a:themeOverride>
</file>

<file path=ppt/theme/themeOverride6.xml><?xml version="1.0" encoding="utf-8"?>
<a:themeOverride xmlns:a="http://schemas.openxmlformats.org/drawingml/2006/main">
  <a:clrScheme name="SAP_Business_AI">
    <a:dk1>
      <a:srgbClr val="000000"/>
    </a:dk1>
    <a:lt1>
      <a:srgbClr val="E9ECEE"/>
    </a:lt1>
    <a:dk2>
      <a:srgbClr val="000000"/>
    </a:dk2>
    <a:lt2>
      <a:srgbClr val="E9ECEE"/>
    </a:lt2>
    <a:accent1>
      <a:srgbClr val="001449"/>
    </a:accent1>
    <a:accent2>
      <a:srgbClr val="002A86"/>
    </a:accent2>
    <a:accent3>
      <a:srgbClr val="0070F2"/>
    </a:accent3>
    <a:accent4>
      <a:srgbClr val="1B90FF"/>
    </a:accent4>
    <a:accent5>
      <a:srgbClr val="89D1FF"/>
    </a:accent5>
    <a:accent6>
      <a:srgbClr val="D1EFFF"/>
    </a:accent6>
    <a:hlink>
      <a:srgbClr val="0070F2"/>
    </a:hlink>
    <a:folHlink>
      <a:srgbClr val="002A8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3DB0ED409E6854387FD34DD2A1405FB" ma:contentTypeVersion="8" ma:contentTypeDescription="Create a new document." ma:contentTypeScope="" ma:versionID="609262fa9ec0db129a35df5412abad53">
  <xsd:schema xmlns:xsd="http://www.w3.org/2001/XMLSchema" xmlns:xs="http://www.w3.org/2001/XMLSchema" xmlns:p="http://schemas.microsoft.com/office/2006/metadata/properties" xmlns:ns2="e8aeb665-e9ec-4ba1-9c07-fd5b56926a5d" targetNamespace="http://schemas.microsoft.com/office/2006/metadata/properties" ma:root="true" ma:fieldsID="17fbc53140ba431f16821e985eed3c71" ns2:_="">
    <xsd:import namespace="e8aeb665-e9ec-4ba1-9c07-fd5b56926a5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aeb665-e9ec-4ba1-9c07-fd5b56926a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5.xml><?xml version="1.0" encoding="utf-8"?>
<TemplafySlideTemplateConfiguration><![CDATA[{"slideVersion":25,"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Blue}}","visibility":"","type":"image","disableUpdates":false}},{"type":"shape","elementConfiguration":{"binding":"{{Form.Classification.Display}}","visibility":"","type":"text","disableUpdates":false}}],"slideId":"638331234101560684","enableDocumentContentUpdater":false,"version":"2.0"}]]></TemplafySlideTemplateConfiguration>
</file>

<file path=customXml/itemProps1.xml><?xml version="1.0" encoding="utf-8"?>
<ds:datastoreItem xmlns:ds="http://schemas.openxmlformats.org/officeDocument/2006/customXml" ds:itemID="{ED27CBD3-DF43-401A-83BE-8FB1B69E226D}">
  <ds:schemaRefs>
    <ds:schemaRef ds:uri="http://schemas.microsoft.com/sharepoint/v3/contenttype/forms"/>
  </ds:schemaRefs>
</ds:datastoreItem>
</file>

<file path=customXml/itemProps2.xml><?xml version="1.0" encoding="utf-8"?>
<ds:datastoreItem xmlns:ds="http://schemas.openxmlformats.org/officeDocument/2006/customXml" ds:itemID="{D1DDE735-FE9C-41F8-99A4-E456E96DF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aeb665-e9ec-4ba1-9c07-fd5b56926a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78B39F-D325-47F1-B0EC-70290B8478B5}">
  <ds:schemaRefs>
    <ds:schemaRef ds:uri="http://schemas.microsoft.com/office/2006/metadata/properties"/>
    <ds:schemaRef ds:uri="dc3d58f9-27b8-4b68-8f25-1217c1d7573c"/>
    <ds:schemaRef ds:uri="http://purl.org/dc/terms/"/>
    <ds:schemaRef ds:uri="http://purl.org/dc/elements/1.1/"/>
    <ds:schemaRef ds:uri="http://schemas.microsoft.com/sharepoint/v3"/>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3461af17-f42e-4fe6-b76d-5afbe4095a39"/>
    <ds:schemaRef ds:uri="http://www.w3.org/XML/1998/namespace"/>
  </ds:schemaRefs>
</ds:datastoreItem>
</file>

<file path=customXml/itemProps4.xml><?xml version="1.0" encoding="utf-8"?>
<ds:datastoreItem xmlns:ds="http://schemas.openxmlformats.org/officeDocument/2006/customXml" ds:itemID="{5E726EAB-FE30-4F4D-A478-DE4759D9A12E}">
  <ds:schemaRefs/>
</ds:datastoreItem>
</file>

<file path=customXml/itemProps5.xml><?xml version="1.0" encoding="utf-8"?>
<ds:datastoreItem xmlns:ds="http://schemas.openxmlformats.org/officeDocument/2006/customXml" ds:itemID="{F444086E-23D4-43AE-9B84-AA7543534A61}">
  <ds:schemaRefs/>
</ds:datastoreItem>
</file>

<file path=docMetadata/LabelInfo.xml><?xml version="1.0" encoding="utf-8"?>
<clbl:labelList xmlns:clbl="http://schemas.microsoft.com/office/2020/mipLabelMetadata">
  <clbl:label id="{09eb91d0-4369-4b4c-b70d-2187f16db368}" enabled="1" method="Standard" siteId="{42f7676c-f455-423c-82f6-dc2d99791af7}" removed="0"/>
</clbl:labelList>
</file>

<file path=docProps/app.xml><?xml version="1.0" encoding="utf-8"?>
<Properties xmlns="http://schemas.openxmlformats.org/officeDocument/2006/extended-properties" xmlns:vt="http://schemas.openxmlformats.org/officeDocument/2006/docPropsVTypes">
  <Template>Office Theme</Template>
  <TotalTime>21123</TotalTime>
  <Words>540</Words>
  <Application>Microsoft Macintosh PowerPoint</Application>
  <PresentationFormat>Widescreen</PresentationFormat>
  <Paragraphs>90</Paragraphs>
  <Slides>4</Slides>
  <Notes>4</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vt:i4>
      </vt:variant>
    </vt:vector>
  </HeadingPairs>
  <TitlesOfParts>
    <vt:vector size="17" baseType="lpstr">
      <vt:lpstr>72</vt:lpstr>
      <vt:lpstr>72 Brand</vt:lpstr>
      <vt:lpstr>72 Brand Book</vt:lpstr>
      <vt:lpstr>72 Brand Medium</vt:lpstr>
      <vt:lpstr>Aptos</vt:lpstr>
      <vt:lpstr>Aptos Display</vt:lpstr>
      <vt:lpstr>Arial</vt:lpstr>
      <vt:lpstr>Calibri</vt:lpstr>
      <vt:lpstr>Segoe UI</vt:lpstr>
      <vt:lpstr>wingdings</vt:lpstr>
      <vt:lpstr>Office Theme</vt:lpstr>
      <vt:lpstr>1_Office Theme</vt:lpstr>
      <vt:lpstr>think-cell Slide</vt:lpstr>
      <vt:lpstr>Business Value : </vt:lpstr>
      <vt:lpstr>SFSF Joule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Buerkle, Sarah</dc:creator>
  <cp:lastModifiedBy>Baltagiannis, Agamemnon</cp:lastModifiedBy>
  <cp:revision>27</cp:revision>
  <dcterms:created xsi:type="dcterms:W3CDTF">2024-10-23T13:20:19Z</dcterms:created>
  <dcterms:modified xsi:type="dcterms:W3CDTF">2025-11-19T05:31:01Z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0x01010003DB0ED409E6854387FD34DD2A1405FB</vt:lpwstr>
  </property>
  <property fmtid="{D5CDD505-2E9C-101B-9397-08002B2CF9AE}" pid="3" name="MediaServiceImageTags">
    <vt:lpwstr/>
  </property>
  <property fmtid="{D5CDD505-2E9C-101B-9397-08002B2CF9AE}" pid="4" name="TaxKeyword">
    <vt:lpwstr/>
  </property>
</Properties>
</file>